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58" r:id="rId5"/>
    <p:sldId id="260" r:id="rId6"/>
    <p:sldId id="292" r:id="rId7"/>
    <p:sldId id="293" r:id="rId8"/>
    <p:sldId id="294" r:id="rId9"/>
    <p:sldId id="291" r:id="rId10"/>
    <p:sldId id="295" r:id="rId11"/>
    <p:sldId id="261" r:id="rId12"/>
    <p:sldId id="262" r:id="rId13"/>
    <p:sldId id="296" r:id="rId14"/>
    <p:sldId id="297" r:id="rId15"/>
    <p:sldId id="298" r:id="rId16"/>
    <p:sldId id="269" r:id="rId17"/>
    <p:sldId id="299" r:id="rId18"/>
    <p:sldId id="300" r:id="rId19"/>
    <p:sldId id="301" r:id="rId20"/>
    <p:sldId id="302" r:id="rId21"/>
    <p:sldId id="289" r:id="rId22"/>
    <p:sldId id="290" r:id="rId23"/>
  </p:sldIdLst>
  <p:sldSz cx="18288000" cy="10287000"/>
  <p:notesSz cx="6858000" cy="9144000"/>
  <p:embeddedFontLst>
    <p:embeddedFont>
      <p:font typeface="#9Slide02 Noi dung dai" panose="020B0604020202020204" charset="0"/>
      <p:regular r:id="rId24"/>
    </p:embeddedFont>
    <p:embeddedFont>
      <p:font typeface="#9Slide02 Tieu de dai" panose="020B0604020202020204" charset="0"/>
      <p:bold r:id="rId25"/>
    </p:embeddedFont>
    <p:embeddedFont>
      <p:font typeface="#9Slide03 AllRoundGothic" panose="020B0604020202020204" charset="0"/>
      <p:regular r:id="rId26"/>
    </p:embeddedFont>
    <p:embeddedFont>
      <p:font typeface="#9Slide03 BoosterNextFYBlack" panose="020B0604020202020204" charset="0"/>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287"/>
    <a:srgbClr val="FFFF99"/>
    <a:srgbClr val="FFFFCC"/>
    <a:srgbClr val="31859C"/>
    <a:srgbClr val="DF6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1" d="100"/>
          <a:sy n="51" d="100"/>
        </p:scale>
        <p:origin x="811" y="48"/>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863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7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521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84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203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5D8222-6513-2A75-832E-21EC16D39FB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id="{697CCBEB-4067-44E4-C192-5F6843F850EF}"/>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0C0AAF68-88BA-40C7-356C-DA8967E093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B7174F0-C6BC-9C81-93E4-EB31E19908D9}"/>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9/20/2023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118214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0.svg"/><Relationship Id="rId3" Type="http://schemas.openxmlformats.org/officeDocument/2006/relationships/image" Target="../media/image28.png"/><Relationship Id="rId21" Type="http://schemas.openxmlformats.org/officeDocument/2006/relationships/image" Target="../media/image22.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7.png"/><Relationship Id="rId20" Type="http://schemas.openxmlformats.org/officeDocument/2006/relationships/image" Target="../media/image19.svg"/><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0.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42.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41.png"/><Relationship Id="rId2" Type="http://schemas.openxmlformats.org/officeDocument/2006/relationships/image" Target="../media/image4.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42.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41.png"/><Relationship Id="rId2" Type="http://schemas.openxmlformats.org/officeDocument/2006/relationships/image" Target="../media/image4.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6.png"/><Relationship Id="rId7"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7.svg"/><Relationship Id="rId4" Type="http://schemas.openxmlformats.org/officeDocument/2006/relationships/image" Target="../media/image17.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16.png"/><Relationship Id="rId7" Type="http://schemas.openxmlformats.org/officeDocument/2006/relationships/image" Target="../media/image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0.svg"/><Relationship Id="rId3" Type="http://schemas.openxmlformats.org/officeDocument/2006/relationships/image" Target="../media/image28.png"/><Relationship Id="rId21" Type="http://schemas.openxmlformats.org/officeDocument/2006/relationships/image" Target="../media/image22.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7.png"/><Relationship Id="rId20" Type="http://schemas.openxmlformats.org/officeDocument/2006/relationships/image" Target="../media/image19.svg"/><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0.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a:spLocks noGrp="1" noRot="1" noMove="1" noResize="1" noEditPoints="1" noAdjustHandles="1" noChangeArrowheads="1" noChangeShapeType="1"/>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0" name="Freeform 10"/>
          <p:cNvSpPr>
            <a:spLocks noGrp="1" noRot="1" noMove="1" noResize="1" noEditPoints="1" noAdjustHandles="1" noChangeArrowheads="1" noChangeShapeType="1"/>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1" name="Freeform 11"/>
          <p:cNvSpPr>
            <a:spLocks noGrp="1" noRot="1" noMove="1" noResize="1" noEditPoints="1" noAdjustHandles="1" noChangeArrowheads="1" noChangeShapeType="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2"/>
          <p:cNvSpPr>
            <a:spLocks noGrp="1" noRot="1" noMove="1" noResize="1" noEditPoints="1" noAdjustHandles="1" noChangeArrowheads="1" noChangeShapeType="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3" name="Freeform 13"/>
          <p:cNvSpPr>
            <a:spLocks noGrp="1" noRot="1" noMove="1" noResize="1" noEditPoints="1" noAdjustHandles="1" noChangeArrowheads="1" noChangeShapeType="1"/>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16"/>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7"/>
            <a:stretch>
              <a:fillRect/>
            </a:stretch>
          </a:blipFill>
        </p:spPr>
        <p:txBody>
          <a:bodyPr/>
          <a:lstStyle/>
          <a:p>
            <a:endParaRPr lang="en-US"/>
          </a:p>
        </p:txBody>
      </p:sp>
      <p:sp>
        <p:nvSpPr>
          <p:cNvPr id="23" name="Freeform 23"/>
          <p:cNvSpPr>
            <a:spLocks noGrp="1" noRot="1" noMove="1" noResize="1" noEditPoints="1" noAdjustHandles="1" noChangeArrowheads="1" noChangeShapeType="1"/>
          </p:cNvSpPr>
          <p:nvPr/>
        </p:nvSpPr>
        <p:spPr>
          <a:xfrm rot="2832433">
            <a:off x="15381820" y="3788199"/>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a:spLocks noGrp="1" noRot="1" noMove="1" noResize="1" noEditPoints="1" noAdjustHandles="1" noChangeArrowheads="1" noChangeShapeType="1"/>
          </p:cNvSpPr>
          <p:nvPr/>
        </p:nvSpPr>
        <p:spPr>
          <a:xfrm rot="1661043">
            <a:off x="2451655" y="3251829"/>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25" name="Freeform 25"/>
          <p:cNvSpPr>
            <a:spLocks noGrp="1" noRot="1" noMove="1" noResize="1" noEditPoints="1" noAdjustHandles="1" noChangeArrowheads="1" noChangeShapeType="1"/>
          </p:cNvSpPr>
          <p:nvPr/>
        </p:nvSpPr>
        <p:spPr>
          <a:xfrm rot="-2827985">
            <a:off x="13781360" y="7174610"/>
            <a:ext cx="1108076" cy="1092922"/>
          </a:xfrm>
          <a:custGeom>
            <a:avLst/>
            <a:gdLst/>
            <a:ahLst/>
            <a:cxnLst/>
            <a:rect l="l" t="t" r="r" b="b"/>
            <a:pathLst>
              <a:path w="1108076" h="1092922">
                <a:moveTo>
                  <a:pt x="0" y="0"/>
                </a:moveTo>
                <a:lnTo>
                  <a:pt x="1108076" y="0"/>
                </a:lnTo>
                <a:lnTo>
                  <a:pt x="1108076" y="1092923"/>
                </a:lnTo>
                <a:lnTo>
                  <a:pt x="0" y="10929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6" name="Freeform 26"/>
          <p:cNvSpPr>
            <a:spLocks noGrp="1" noRot="1" noMove="1" noResize="1" noEditPoints="1" noAdjustHandles="1" noChangeArrowheads="1" noChangeShapeType="1"/>
          </p:cNvSpPr>
          <p:nvPr/>
        </p:nvSpPr>
        <p:spPr>
          <a:xfrm rot="726058">
            <a:off x="4470813" y="981339"/>
            <a:ext cx="1192835" cy="1176523"/>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27" name="Freeform 27"/>
          <p:cNvSpPr>
            <a:spLocks noGrp="1" noRot="1" noMove="1" noResize="1" noEditPoints="1" noAdjustHandles="1" noChangeArrowheads="1" noChangeShapeType="1"/>
          </p:cNvSpPr>
          <p:nvPr/>
        </p:nvSpPr>
        <p:spPr>
          <a:xfrm rot="-714928">
            <a:off x="12149152" y="391998"/>
            <a:ext cx="1317310" cy="1317310"/>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28" name="Freeform 28"/>
          <p:cNvSpPr>
            <a:spLocks noGrp="1" noRot="1" noMove="1" noResize="1" noEditPoints="1" noAdjustHandles="1" noChangeArrowheads="1" noChangeShapeType="1"/>
          </p:cNvSpPr>
          <p:nvPr/>
        </p:nvSpPr>
        <p:spPr>
          <a:xfrm rot="-9162297">
            <a:off x="2778944" y="8126290"/>
            <a:ext cx="2363783" cy="2045746"/>
          </a:xfrm>
          <a:custGeom>
            <a:avLst/>
            <a:gdLst/>
            <a:ahLst/>
            <a:cxnLst/>
            <a:rect l="l" t="t" r="r" b="b"/>
            <a:pathLst>
              <a:path w="2363783" h="2045746">
                <a:moveTo>
                  <a:pt x="0" y="0"/>
                </a:moveTo>
                <a:lnTo>
                  <a:pt x="2363783" y="0"/>
                </a:lnTo>
                <a:lnTo>
                  <a:pt x="2363783" y="2045746"/>
                </a:lnTo>
                <a:lnTo>
                  <a:pt x="0" y="204574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SG"/>
          </a:p>
        </p:txBody>
      </p:sp>
      <p:sp>
        <p:nvSpPr>
          <p:cNvPr id="29" name="Freeform 29"/>
          <p:cNvSpPr>
            <a:spLocks noGrp="1" noRot="1" noMove="1" noResize="1" noEditPoints="1" noAdjustHandles="1" noChangeArrowheads="1" noChangeShapeType="1"/>
          </p:cNvSpPr>
          <p:nvPr/>
        </p:nvSpPr>
        <p:spPr>
          <a:xfrm>
            <a:off x="8456361" y="1477160"/>
            <a:ext cx="1375279" cy="792661"/>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SG"/>
          </a:p>
        </p:txBody>
      </p:sp>
      <p:sp>
        <p:nvSpPr>
          <p:cNvPr id="21" name="Hộp Văn bản 20">
            <a:extLst>
              <a:ext uri="{FF2B5EF4-FFF2-40B4-BE49-F238E27FC236}">
                <a16:creationId xmlns:a16="http://schemas.microsoft.com/office/drawing/2014/main" id="{0559A0E6-801C-65EA-CF9E-2C6945561AB7}"/>
              </a:ext>
            </a:extLst>
          </p:cNvPr>
          <p:cNvSpPr txBox="1">
            <a:spLocks noChangeAspect="1"/>
          </p:cNvSpPr>
          <p:nvPr/>
        </p:nvSpPr>
        <p:spPr>
          <a:xfrm>
            <a:off x="8102270" y="2574778"/>
            <a:ext cx="2323110" cy="1121664"/>
          </a:xfrm>
          <a:custGeom>
            <a:avLst/>
            <a:gdLst/>
            <a:ahLst/>
            <a:cxnLst/>
            <a:rect l="l" t="t" r="r" b="b"/>
            <a:pathLst>
              <a:path w="2323110" h="1121664">
                <a:moveTo>
                  <a:pt x="1483690" y="638861"/>
                </a:moveTo>
                <a:lnTo>
                  <a:pt x="1484910" y="641300"/>
                </a:lnTo>
                <a:cubicBezTo>
                  <a:pt x="1451584" y="641300"/>
                  <a:pt x="1424762" y="649834"/>
                  <a:pt x="1404442" y="666903"/>
                </a:cubicBezTo>
                <a:cubicBezTo>
                  <a:pt x="1384122" y="683159"/>
                  <a:pt x="1370304" y="708356"/>
                  <a:pt x="1362989" y="742493"/>
                </a:cubicBezTo>
                <a:lnTo>
                  <a:pt x="1590980" y="742493"/>
                </a:lnTo>
                <a:cubicBezTo>
                  <a:pt x="1590980" y="730301"/>
                  <a:pt x="1588542" y="718109"/>
                  <a:pt x="1583664" y="705917"/>
                </a:cubicBezTo>
                <a:cubicBezTo>
                  <a:pt x="1578788" y="692912"/>
                  <a:pt x="1572285" y="681940"/>
                  <a:pt x="1564158" y="672999"/>
                </a:cubicBezTo>
                <a:cubicBezTo>
                  <a:pt x="1555216" y="662432"/>
                  <a:pt x="1544244" y="654304"/>
                  <a:pt x="1531238" y="648615"/>
                </a:cubicBezTo>
                <a:cubicBezTo>
                  <a:pt x="1516608" y="642112"/>
                  <a:pt x="1500759" y="638861"/>
                  <a:pt x="1483690" y="638861"/>
                </a:cubicBezTo>
                <a:close/>
                <a:moveTo>
                  <a:pt x="950824" y="484023"/>
                </a:moveTo>
                <a:cubicBezTo>
                  <a:pt x="977646" y="484023"/>
                  <a:pt x="999591" y="492557"/>
                  <a:pt x="1016660" y="509626"/>
                </a:cubicBezTo>
                <a:cubicBezTo>
                  <a:pt x="1033729" y="526695"/>
                  <a:pt x="1042264" y="547828"/>
                  <a:pt x="1042264" y="573024"/>
                </a:cubicBezTo>
                <a:lnTo>
                  <a:pt x="1042264" y="885140"/>
                </a:lnTo>
                <a:cubicBezTo>
                  <a:pt x="1042264" y="899770"/>
                  <a:pt x="1044296" y="913181"/>
                  <a:pt x="1048360" y="925373"/>
                </a:cubicBezTo>
                <a:cubicBezTo>
                  <a:pt x="1051610" y="935940"/>
                  <a:pt x="1058520" y="941223"/>
                  <a:pt x="1069086" y="941223"/>
                </a:cubicBezTo>
                <a:cubicBezTo>
                  <a:pt x="1085342" y="941223"/>
                  <a:pt x="1096314" y="948944"/>
                  <a:pt x="1102004" y="964388"/>
                </a:cubicBezTo>
                <a:cubicBezTo>
                  <a:pt x="1108506" y="981456"/>
                  <a:pt x="1111758" y="997306"/>
                  <a:pt x="1111758" y="1011936"/>
                </a:cubicBezTo>
                <a:cubicBezTo>
                  <a:pt x="1111758" y="1040384"/>
                  <a:pt x="1103224" y="1063549"/>
                  <a:pt x="1086154" y="1081431"/>
                </a:cubicBezTo>
                <a:cubicBezTo>
                  <a:pt x="1069086" y="1099312"/>
                  <a:pt x="1042670" y="1108253"/>
                  <a:pt x="1006906" y="1108253"/>
                </a:cubicBezTo>
                <a:cubicBezTo>
                  <a:pt x="984148" y="1108253"/>
                  <a:pt x="963828" y="1104596"/>
                  <a:pt x="945946" y="1097280"/>
                </a:cubicBezTo>
                <a:cubicBezTo>
                  <a:pt x="927252" y="1089965"/>
                  <a:pt x="911402" y="1077773"/>
                  <a:pt x="898398" y="1060704"/>
                </a:cubicBezTo>
                <a:cubicBezTo>
                  <a:pt x="885393" y="1044448"/>
                  <a:pt x="875233" y="1022503"/>
                  <a:pt x="867918" y="994868"/>
                </a:cubicBezTo>
                <a:cubicBezTo>
                  <a:pt x="860602" y="968045"/>
                  <a:pt x="856945" y="935127"/>
                  <a:pt x="856945" y="896112"/>
                </a:cubicBezTo>
                <a:lnTo>
                  <a:pt x="856945" y="569367"/>
                </a:lnTo>
                <a:lnTo>
                  <a:pt x="859383" y="574244"/>
                </a:lnTo>
                <a:cubicBezTo>
                  <a:pt x="859383" y="548234"/>
                  <a:pt x="867918" y="526695"/>
                  <a:pt x="884986" y="509626"/>
                </a:cubicBezTo>
                <a:cubicBezTo>
                  <a:pt x="902056" y="492557"/>
                  <a:pt x="924001" y="484023"/>
                  <a:pt x="950824" y="484023"/>
                </a:cubicBezTo>
                <a:close/>
                <a:moveTo>
                  <a:pt x="1487348" y="466954"/>
                </a:moveTo>
                <a:cubicBezTo>
                  <a:pt x="1532051" y="466954"/>
                  <a:pt x="1571472" y="474676"/>
                  <a:pt x="1605610" y="490119"/>
                </a:cubicBezTo>
                <a:cubicBezTo>
                  <a:pt x="1641373" y="506375"/>
                  <a:pt x="1671446" y="527101"/>
                  <a:pt x="1695830" y="552298"/>
                </a:cubicBezTo>
                <a:cubicBezTo>
                  <a:pt x="1721028" y="578308"/>
                  <a:pt x="1740128" y="607568"/>
                  <a:pt x="1753133" y="640080"/>
                </a:cubicBezTo>
                <a:cubicBezTo>
                  <a:pt x="1766951" y="674218"/>
                  <a:pt x="1773860" y="708356"/>
                  <a:pt x="1773860" y="742493"/>
                </a:cubicBezTo>
                <a:cubicBezTo>
                  <a:pt x="1773860" y="771754"/>
                  <a:pt x="1768982" y="796138"/>
                  <a:pt x="1759229" y="815645"/>
                </a:cubicBezTo>
                <a:cubicBezTo>
                  <a:pt x="1749476" y="835152"/>
                  <a:pt x="1729156" y="844906"/>
                  <a:pt x="1698269" y="844906"/>
                </a:cubicBezTo>
                <a:lnTo>
                  <a:pt x="1365428" y="844906"/>
                </a:lnTo>
                <a:lnTo>
                  <a:pt x="1361770" y="847344"/>
                </a:lnTo>
                <a:cubicBezTo>
                  <a:pt x="1369898" y="883920"/>
                  <a:pt x="1386560" y="910743"/>
                  <a:pt x="1411758" y="927812"/>
                </a:cubicBezTo>
                <a:cubicBezTo>
                  <a:pt x="1436142" y="944880"/>
                  <a:pt x="1464996" y="953415"/>
                  <a:pt x="1498320" y="953415"/>
                </a:cubicBezTo>
                <a:cubicBezTo>
                  <a:pt x="1512950" y="953415"/>
                  <a:pt x="1527581" y="951383"/>
                  <a:pt x="1542212" y="947319"/>
                </a:cubicBezTo>
                <a:cubicBezTo>
                  <a:pt x="1553590" y="944068"/>
                  <a:pt x="1565783" y="939597"/>
                  <a:pt x="1578788" y="933908"/>
                </a:cubicBezTo>
                <a:cubicBezTo>
                  <a:pt x="1590980" y="928218"/>
                  <a:pt x="1600326" y="923341"/>
                  <a:pt x="1606829" y="919277"/>
                </a:cubicBezTo>
                <a:cubicBezTo>
                  <a:pt x="1614957" y="913588"/>
                  <a:pt x="1620647" y="910336"/>
                  <a:pt x="1623898" y="909524"/>
                </a:cubicBezTo>
                <a:cubicBezTo>
                  <a:pt x="1639341" y="902208"/>
                  <a:pt x="1652752" y="898551"/>
                  <a:pt x="1664132" y="898551"/>
                </a:cubicBezTo>
                <a:cubicBezTo>
                  <a:pt x="1687702" y="898551"/>
                  <a:pt x="1706804" y="907085"/>
                  <a:pt x="1721434" y="924154"/>
                </a:cubicBezTo>
                <a:cubicBezTo>
                  <a:pt x="1736064" y="941223"/>
                  <a:pt x="1743380" y="960324"/>
                  <a:pt x="1743380" y="981456"/>
                </a:cubicBezTo>
                <a:cubicBezTo>
                  <a:pt x="1743380" y="997712"/>
                  <a:pt x="1739316" y="1011530"/>
                  <a:pt x="1731188" y="1022909"/>
                </a:cubicBezTo>
                <a:cubicBezTo>
                  <a:pt x="1722246" y="1035914"/>
                  <a:pt x="1713306" y="1045668"/>
                  <a:pt x="1704365" y="1052170"/>
                </a:cubicBezTo>
                <a:cubicBezTo>
                  <a:pt x="1680794" y="1070864"/>
                  <a:pt x="1651126" y="1086714"/>
                  <a:pt x="1615364" y="1099719"/>
                </a:cubicBezTo>
                <a:cubicBezTo>
                  <a:pt x="1579600" y="1112724"/>
                  <a:pt x="1536522" y="1119226"/>
                  <a:pt x="1486128" y="1119226"/>
                </a:cubicBezTo>
                <a:cubicBezTo>
                  <a:pt x="1442237" y="1119226"/>
                  <a:pt x="1400784" y="1111098"/>
                  <a:pt x="1361770" y="1094842"/>
                </a:cubicBezTo>
                <a:cubicBezTo>
                  <a:pt x="1323568" y="1078586"/>
                  <a:pt x="1290650" y="1056234"/>
                  <a:pt x="1263014" y="1027786"/>
                </a:cubicBezTo>
                <a:cubicBezTo>
                  <a:pt x="1234566" y="998525"/>
                  <a:pt x="1212621" y="964388"/>
                  <a:pt x="1197178" y="925373"/>
                </a:cubicBezTo>
                <a:cubicBezTo>
                  <a:pt x="1181735" y="887172"/>
                  <a:pt x="1174013" y="843687"/>
                  <a:pt x="1174013" y="794919"/>
                </a:cubicBezTo>
                <a:cubicBezTo>
                  <a:pt x="1174013" y="751028"/>
                  <a:pt x="1182141" y="708356"/>
                  <a:pt x="1198397" y="666903"/>
                </a:cubicBezTo>
                <a:cubicBezTo>
                  <a:pt x="1214653" y="626263"/>
                  <a:pt x="1236599" y="591312"/>
                  <a:pt x="1264234" y="562052"/>
                </a:cubicBezTo>
                <a:cubicBezTo>
                  <a:pt x="1291869" y="532791"/>
                  <a:pt x="1324788" y="509626"/>
                  <a:pt x="1362989" y="492557"/>
                </a:cubicBezTo>
                <a:cubicBezTo>
                  <a:pt x="1400378" y="475488"/>
                  <a:pt x="1441830" y="466954"/>
                  <a:pt x="1487348" y="466954"/>
                </a:cubicBezTo>
                <a:close/>
                <a:moveTo>
                  <a:pt x="2041474" y="316992"/>
                </a:moveTo>
                <a:cubicBezTo>
                  <a:pt x="2068296" y="316992"/>
                  <a:pt x="2090242" y="325527"/>
                  <a:pt x="2107311" y="342596"/>
                </a:cubicBezTo>
                <a:cubicBezTo>
                  <a:pt x="2124380" y="359664"/>
                  <a:pt x="2132914" y="380797"/>
                  <a:pt x="2132914" y="405994"/>
                </a:cubicBezTo>
                <a:lnTo>
                  <a:pt x="2132914" y="480365"/>
                </a:lnTo>
                <a:lnTo>
                  <a:pt x="2223134" y="480365"/>
                </a:lnTo>
                <a:cubicBezTo>
                  <a:pt x="2245893" y="480365"/>
                  <a:pt x="2265400" y="487680"/>
                  <a:pt x="2281656" y="502311"/>
                </a:cubicBezTo>
                <a:cubicBezTo>
                  <a:pt x="2297912" y="516941"/>
                  <a:pt x="2306040" y="536855"/>
                  <a:pt x="2306040" y="562052"/>
                </a:cubicBezTo>
                <a:cubicBezTo>
                  <a:pt x="2306040" y="587248"/>
                  <a:pt x="2298318" y="607162"/>
                  <a:pt x="2282876" y="621792"/>
                </a:cubicBezTo>
                <a:cubicBezTo>
                  <a:pt x="2266620" y="636423"/>
                  <a:pt x="2247112" y="643738"/>
                  <a:pt x="2224354" y="643738"/>
                </a:cubicBezTo>
                <a:lnTo>
                  <a:pt x="2134133" y="643738"/>
                </a:lnTo>
                <a:lnTo>
                  <a:pt x="2134133" y="877824"/>
                </a:lnTo>
                <a:lnTo>
                  <a:pt x="2134133" y="879044"/>
                </a:lnTo>
                <a:cubicBezTo>
                  <a:pt x="2134133" y="905053"/>
                  <a:pt x="2139416" y="923748"/>
                  <a:pt x="2149982" y="935127"/>
                </a:cubicBezTo>
                <a:cubicBezTo>
                  <a:pt x="2160549" y="947319"/>
                  <a:pt x="2175180" y="953415"/>
                  <a:pt x="2193874" y="953415"/>
                </a:cubicBezTo>
                <a:cubicBezTo>
                  <a:pt x="2210130" y="953415"/>
                  <a:pt x="2223134" y="951383"/>
                  <a:pt x="2232888" y="947319"/>
                </a:cubicBezTo>
                <a:cubicBezTo>
                  <a:pt x="2242642" y="943255"/>
                  <a:pt x="2252396" y="941223"/>
                  <a:pt x="2262149" y="941223"/>
                </a:cubicBezTo>
                <a:cubicBezTo>
                  <a:pt x="2273528" y="941223"/>
                  <a:pt x="2282876" y="943661"/>
                  <a:pt x="2290191" y="948538"/>
                </a:cubicBezTo>
                <a:cubicBezTo>
                  <a:pt x="2297506" y="953415"/>
                  <a:pt x="2303602" y="959511"/>
                  <a:pt x="2308479" y="966826"/>
                </a:cubicBezTo>
                <a:cubicBezTo>
                  <a:pt x="2313355" y="974141"/>
                  <a:pt x="2317013" y="981863"/>
                  <a:pt x="2319452" y="989991"/>
                </a:cubicBezTo>
                <a:cubicBezTo>
                  <a:pt x="2321890" y="998932"/>
                  <a:pt x="2323110" y="1006653"/>
                  <a:pt x="2323110" y="1013156"/>
                </a:cubicBezTo>
                <a:cubicBezTo>
                  <a:pt x="2323110" y="1051357"/>
                  <a:pt x="2310510" y="1078180"/>
                  <a:pt x="2285314" y="1093623"/>
                </a:cubicBezTo>
                <a:cubicBezTo>
                  <a:pt x="2267432" y="1104189"/>
                  <a:pt x="2248332" y="1111504"/>
                  <a:pt x="2228012" y="1115568"/>
                </a:cubicBezTo>
                <a:cubicBezTo>
                  <a:pt x="2218258" y="1117194"/>
                  <a:pt x="2207285" y="1118616"/>
                  <a:pt x="2195094" y="1119836"/>
                </a:cubicBezTo>
                <a:cubicBezTo>
                  <a:pt x="2182901" y="1121055"/>
                  <a:pt x="2169896" y="1121664"/>
                  <a:pt x="2156079" y="1121664"/>
                </a:cubicBezTo>
                <a:cubicBezTo>
                  <a:pt x="2116252" y="1121664"/>
                  <a:pt x="2082520" y="1114756"/>
                  <a:pt x="2054885" y="1100938"/>
                </a:cubicBezTo>
                <a:cubicBezTo>
                  <a:pt x="2028876" y="1087933"/>
                  <a:pt x="2007742" y="1070052"/>
                  <a:pt x="1991486" y="1047293"/>
                </a:cubicBezTo>
                <a:cubicBezTo>
                  <a:pt x="1975230" y="1025348"/>
                  <a:pt x="1964258" y="1000557"/>
                  <a:pt x="1958568" y="972922"/>
                </a:cubicBezTo>
                <a:cubicBezTo>
                  <a:pt x="1952066" y="942848"/>
                  <a:pt x="1948814" y="914807"/>
                  <a:pt x="1948814" y="888797"/>
                </a:cubicBezTo>
                <a:lnTo>
                  <a:pt x="1948814" y="643738"/>
                </a:lnTo>
                <a:lnTo>
                  <a:pt x="1926869" y="643738"/>
                </a:lnTo>
                <a:cubicBezTo>
                  <a:pt x="1903298" y="643738"/>
                  <a:pt x="1883790" y="636423"/>
                  <a:pt x="1868348" y="621792"/>
                </a:cubicBezTo>
                <a:cubicBezTo>
                  <a:pt x="1852904" y="607162"/>
                  <a:pt x="1845182" y="587248"/>
                  <a:pt x="1845182" y="562052"/>
                </a:cubicBezTo>
                <a:cubicBezTo>
                  <a:pt x="1845182" y="537668"/>
                  <a:pt x="1853310" y="518160"/>
                  <a:pt x="1869566" y="503530"/>
                </a:cubicBezTo>
                <a:cubicBezTo>
                  <a:pt x="1885010" y="488900"/>
                  <a:pt x="1904517" y="481584"/>
                  <a:pt x="1928088" y="481584"/>
                </a:cubicBezTo>
                <a:lnTo>
                  <a:pt x="1950034" y="481584"/>
                </a:lnTo>
                <a:lnTo>
                  <a:pt x="1950034" y="407213"/>
                </a:lnTo>
                <a:cubicBezTo>
                  <a:pt x="1950034" y="381204"/>
                  <a:pt x="1958568" y="359664"/>
                  <a:pt x="1975637" y="342596"/>
                </a:cubicBezTo>
                <a:cubicBezTo>
                  <a:pt x="1992706" y="325527"/>
                  <a:pt x="2014652" y="316992"/>
                  <a:pt x="2041474" y="316992"/>
                </a:cubicBezTo>
                <a:close/>
                <a:moveTo>
                  <a:pt x="90221" y="267005"/>
                </a:moveTo>
                <a:cubicBezTo>
                  <a:pt x="133299" y="267005"/>
                  <a:pt x="163373" y="287731"/>
                  <a:pt x="180441" y="329184"/>
                </a:cubicBezTo>
                <a:lnTo>
                  <a:pt x="379171" y="815645"/>
                </a:lnTo>
                <a:lnTo>
                  <a:pt x="571804" y="324308"/>
                </a:lnTo>
                <a:lnTo>
                  <a:pt x="570586" y="327965"/>
                </a:lnTo>
                <a:cubicBezTo>
                  <a:pt x="577088" y="313335"/>
                  <a:pt x="586029" y="300330"/>
                  <a:pt x="597408" y="288950"/>
                </a:cubicBezTo>
                <a:cubicBezTo>
                  <a:pt x="609600" y="276758"/>
                  <a:pt x="626262" y="270663"/>
                  <a:pt x="647395" y="270663"/>
                </a:cubicBezTo>
                <a:cubicBezTo>
                  <a:pt x="676656" y="270663"/>
                  <a:pt x="700227" y="277165"/>
                  <a:pt x="718108" y="290170"/>
                </a:cubicBezTo>
                <a:cubicBezTo>
                  <a:pt x="735990" y="303174"/>
                  <a:pt x="744931" y="322682"/>
                  <a:pt x="744931" y="348691"/>
                </a:cubicBezTo>
                <a:cubicBezTo>
                  <a:pt x="744931" y="359258"/>
                  <a:pt x="743712" y="369418"/>
                  <a:pt x="741274" y="379172"/>
                </a:cubicBezTo>
                <a:cubicBezTo>
                  <a:pt x="738835" y="387300"/>
                  <a:pt x="735584" y="396647"/>
                  <a:pt x="731520" y="407213"/>
                </a:cubicBezTo>
                <a:lnTo>
                  <a:pt x="470611" y="1033882"/>
                </a:lnTo>
                <a:cubicBezTo>
                  <a:pt x="462483" y="1055015"/>
                  <a:pt x="450698" y="1073303"/>
                  <a:pt x="435254" y="1088746"/>
                </a:cubicBezTo>
                <a:cubicBezTo>
                  <a:pt x="420624" y="1103376"/>
                  <a:pt x="400710" y="1110692"/>
                  <a:pt x="375513" y="1110692"/>
                </a:cubicBezTo>
                <a:cubicBezTo>
                  <a:pt x="349504" y="1110692"/>
                  <a:pt x="328777" y="1103376"/>
                  <a:pt x="313334" y="1088746"/>
                </a:cubicBezTo>
                <a:cubicBezTo>
                  <a:pt x="297078" y="1074116"/>
                  <a:pt x="284886" y="1055828"/>
                  <a:pt x="276758" y="1033882"/>
                </a:cubicBezTo>
                <a:lnTo>
                  <a:pt x="8534" y="401117"/>
                </a:lnTo>
                <a:cubicBezTo>
                  <a:pt x="7721" y="399492"/>
                  <a:pt x="7112" y="397053"/>
                  <a:pt x="6705" y="393802"/>
                </a:cubicBezTo>
                <a:cubicBezTo>
                  <a:pt x="6299" y="390551"/>
                  <a:pt x="5283" y="386893"/>
                  <a:pt x="3657" y="382829"/>
                </a:cubicBezTo>
                <a:cubicBezTo>
                  <a:pt x="1219" y="374701"/>
                  <a:pt x="0" y="366167"/>
                  <a:pt x="0" y="357226"/>
                </a:cubicBezTo>
                <a:cubicBezTo>
                  <a:pt x="0" y="345847"/>
                  <a:pt x="2438" y="334468"/>
                  <a:pt x="7315" y="323088"/>
                </a:cubicBezTo>
                <a:cubicBezTo>
                  <a:pt x="12192" y="312522"/>
                  <a:pt x="19101" y="302768"/>
                  <a:pt x="28041" y="293827"/>
                </a:cubicBezTo>
                <a:cubicBezTo>
                  <a:pt x="36169" y="285699"/>
                  <a:pt x="45923" y="279197"/>
                  <a:pt x="57302" y="274320"/>
                </a:cubicBezTo>
                <a:cubicBezTo>
                  <a:pt x="67869" y="269443"/>
                  <a:pt x="78841" y="267005"/>
                  <a:pt x="90221" y="267005"/>
                </a:cubicBezTo>
                <a:close/>
                <a:moveTo>
                  <a:pt x="952042" y="253594"/>
                </a:moveTo>
                <a:cubicBezTo>
                  <a:pt x="979678" y="253594"/>
                  <a:pt x="1002842" y="262128"/>
                  <a:pt x="1021537" y="279197"/>
                </a:cubicBezTo>
                <a:cubicBezTo>
                  <a:pt x="1040231" y="296266"/>
                  <a:pt x="1049578" y="319837"/>
                  <a:pt x="1049578" y="349911"/>
                </a:cubicBezTo>
                <a:cubicBezTo>
                  <a:pt x="1049578" y="382423"/>
                  <a:pt x="1040231" y="405994"/>
                  <a:pt x="1021537" y="420624"/>
                </a:cubicBezTo>
                <a:cubicBezTo>
                  <a:pt x="1002842" y="435255"/>
                  <a:pt x="980084" y="442570"/>
                  <a:pt x="953262" y="442570"/>
                </a:cubicBezTo>
                <a:cubicBezTo>
                  <a:pt x="926440" y="442570"/>
                  <a:pt x="904088" y="434848"/>
                  <a:pt x="886206" y="419405"/>
                </a:cubicBezTo>
                <a:cubicBezTo>
                  <a:pt x="868324" y="403962"/>
                  <a:pt x="859383" y="380797"/>
                  <a:pt x="859383" y="349911"/>
                </a:cubicBezTo>
                <a:cubicBezTo>
                  <a:pt x="859383" y="320650"/>
                  <a:pt x="868324" y="297485"/>
                  <a:pt x="886206" y="280416"/>
                </a:cubicBezTo>
                <a:cubicBezTo>
                  <a:pt x="904088" y="263347"/>
                  <a:pt x="927252" y="254813"/>
                  <a:pt x="955700" y="254813"/>
                </a:cubicBezTo>
                <a:close/>
                <a:moveTo>
                  <a:pt x="1481252" y="196291"/>
                </a:moveTo>
                <a:cubicBezTo>
                  <a:pt x="1493444" y="196291"/>
                  <a:pt x="1503197" y="198730"/>
                  <a:pt x="1510512" y="203606"/>
                </a:cubicBezTo>
                <a:cubicBezTo>
                  <a:pt x="1514576" y="206045"/>
                  <a:pt x="1518234" y="208483"/>
                  <a:pt x="1521485" y="210922"/>
                </a:cubicBezTo>
                <a:cubicBezTo>
                  <a:pt x="1524736" y="213360"/>
                  <a:pt x="1527988" y="216205"/>
                  <a:pt x="1531238" y="219456"/>
                </a:cubicBezTo>
                <a:lnTo>
                  <a:pt x="1660474" y="360884"/>
                </a:lnTo>
                <a:lnTo>
                  <a:pt x="1658036" y="364541"/>
                </a:lnTo>
                <a:cubicBezTo>
                  <a:pt x="1666976" y="374295"/>
                  <a:pt x="1672666" y="381610"/>
                  <a:pt x="1675104" y="386487"/>
                </a:cubicBezTo>
                <a:cubicBezTo>
                  <a:pt x="1679168" y="392989"/>
                  <a:pt x="1681200" y="400304"/>
                  <a:pt x="1681200" y="408432"/>
                </a:cubicBezTo>
                <a:cubicBezTo>
                  <a:pt x="1681200" y="418999"/>
                  <a:pt x="1676730" y="429565"/>
                  <a:pt x="1667789" y="440132"/>
                </a:cubicBezTo>
                <a:cubicBezTo>
                  <a:pt x="1658848" y="449885"/>
                  <a:pt x="1647876" y="454762"/>
                  <a:pt x="1634870" y="454762"/>
                </a:cubicBezTo>
                <a:cubicBezTo>
                  <a:pt x="1629182" y="454762"/>
                  <a:pt x="1624710" y="454356"/>
                  <a:pt x="1621460" y="453543"/>
                </a:cubicBezTo>
                <a:cubicBezTo>
                  <a:pt x="1617396" y="452730"/>
                  <a:pt x="1610893" y="449072"/>
                  <a:pt x="1601952" y="442570"/>
                </a:cubicBezTo>
                <a:lnTo>
                  <a:pt x="1478813" y="359664"/>
                </a:lnTo>
                <a:lnTo>
                  <a:pt x="1355674" y="442570"/>
                </a:lnTo>
                <a:cubicBezTo>
                  <a:pt x="1348358" y="446634"/>
                  <a:pt x="1341856" y="449479"/>
                  <a:pt x="1336166" y="451104"/>
                </a:cubicBezTo>
                <a:cubicBezTo>
                  <a:pt x="1332916" y="451917"/>
                  <a:pt x="1328445" y="452324"/>
                  <a:pt x="1322756" y="452324"/>
                </a:cubicBezTo>
                <a:cubicBezTo>
                  <a:pt x="1308938" y="452324"/>
                  <a:pt x="1297965" y="447447"/>
                  <a:pt x="1289837" y="437693"/>
                </a:cubicBezTo>
                <a:cubicBezTo>
                  <a:pt x="1280896" y="427127"/>
                  <a:pt x="1276426" y="416560"/>
                  <a:pt x="1276426" y="405994"/>
                </a:cubicBezTo>
                <a:cubicBezTo>
                  <a:pt x="1276426" y="397866"/>
                  <a:pt x="1278458" y="390551"/>
                  <a:pt x="1282522" y="384048"/>
                </a:cubicBezTo>
                <a:cubicBezTo>
                  <a:pt x="1284960" y="379172"/>
                  <a:pt x="1290650" y="371856"/>
                  <a:pt x="1299590" y="362103"/>
                </a:cubicBezTo>
                <a:lnTo>
                  <a:pt x="1431264" y="220675"/>
                </a:lnTo>
                <a:cubicBezTo>
                  <a:pt x="1437767" y="214173"/>
                  <a:pt x="1444676" y="208483"/>
                  <a:pt x="1451991" y="203606"/>
                </a:cubicBezTo>
                <a:cubicBezTo>
                  <a:pt x="1459306" y="198730"/>
                  <a:pt x="1469060" y="196291"/>
                  <a:pt x="1481252" y="196291"/>
                </a:cubicBezTo>
                <a:close/>
                <a:moveTo>
                  <a:pt x="1753133" y="0"/>
                </a:moveTo>
                <a:cubicBezTo>
                  <a:pt x="1757198" y="0"/>
                  <a:pt x="1761261" y="406"/>
                  <a:pt x="1765326" y="1219"/>
                </a:cubicBezTo>
                <a:cubicBezTo>
                  <a:pt x="1769389" y="2032"/>
                  <a:pt x="1773454" y="3251"/>
                  <a:pt x="1777517" y="4877"/>
                </a:cubicBezTo>
                <a:cubicBezTo>
                  <a:pt x="1787270" y="8941"/>
                  <a:pt x="1794586" y="13411"/>
                  <a:pt x="1799462" y="18288"/>
                </a:cubicBezTo>
                <a:cubicBezTo>
                  <a:pt x="1805966" y="24790"/>
                  <a:pt x="1810842" y="31293"/>
                  <a:pt x="1814094" y="37795"/>
                </a:cubicBezTo>
                <a:cubicBezTo>
                  <a:pt x="1815718" y="41859"/>
                  <a:pt x="1816938" y="45720"/>
                  <a:pt x="1817750" y="49378"/>
                </a:cubicBezTo>
                <a:cubicBezTo>
                  <a:pt x="1818564" y="53035"/>
                  <a:pt x="1818970" y="56896"/>
                  <a:pt x="1818970" y="60960"/>
                </a:cubicBezTo>
                <a:cubicBezTo>
                  <a:pt x="1818970" y="85344"/>
                  <a:pt x="1810436" y="102819"/>
                  <a:pt x="1793366" y="113386"/>
                </a:cubicBezTo>
                <a:lnTo>
                  <a:pt x="1656816" y="201168"/>
                </a:lnTo>
                <a:cubicBezTo>
                  <a:pt x="1650314" y="206045"/>
                  <a:pt x="1644218" y="209702"/>
                  <a:pt x="1638528" y="212141"/>
                </a:cubicBezTo>
                <a:cubicBezTo>
                  <a:pt x="1632026" y="213766"/>
                  <a:pt x="1627962" y="214579"/>
                  <a:pt x="1626336" y="214579"/>
                </a:cubicBezTo>
                <a:cubicBezTo>
                  <a:pt x="1612518" y="214579"/>
                  <a:pt x="1601546" y="209702"/>
                  <a:pt x="1593418" y="199949"/>
                </a:cubicBezTo>
                <a:cubicBezTo>
                  <a:pt x="1584477" y="190195"/>
                  <a:pt x="1580007" y="179222"/>
                  <a:pt x="1580007" y="167030"/>
                </a:cubicBezTo>
                <a:cubicBezTo>
                  <a:pt x="1580007" y="152400"/>
                  <a:pt x="1586916" y="138176"/>
                  <a:pt x="1600733" y="124358"/>
                </a:cubicBezTo>
                <a:lnTo>
                  <a:pt x="1710461" y="18288"/>
                </a:lnTo>
                <a:lnTo>
                  <a:pt x="1710461" y="17069"/>
                </a:lnTo>
                <a:cubicBezTo>
                  <a:pt x="1714525" y="13005"/>
                  <a:pt x="1720621" y="8941"/>
                  <a:pt x="1728749" y="4877"/>
                </a:cubicBezTo>
                <a:cubicBezTo>
                  <a:pt x="1732814" y="3251"/>
                  <a:pt x="1736877" y="2032"/>
                  <a:pt x="1740942" y="1219"/>
                </a:cubicBezTo>
                <a:cubicBezTo>
                  <a:pt x="1745005" y="406"/>
                  <a:pt x="1749068" y="0"/>
                  <a:pt x="1753133" y="0"/>
                </a:cubicBezTo>
                <a:close/>
              </a:path>
            </a:pathLst>
          </a:custGeom>
          <a:solidFill>
            <a:srgbClr val="F95C47"/>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400"/>
              </a:lnSpc>
            </a:pPr>
            <a:endParaRPr lang="en-US" sz="9600">
              <a:solidFill>
                <a:srgbClr val="F95C47"/>
              </a:solidFill>
              <a:latin typeface="#9Slide03 BoosterNextFYBlack" panose="02000A03000000020004" pitchFamily="2" charset="-93"/>
            </a:endParaRPr>
          </a:p>
        </p:txBody>
      </p:sp>
      <p:sp>
        <p:nvSpPr>
          <p:cNvPr id="32" name="Hộp Văn bản 31">
            <a:extLst>
              <a:ext uri="{FF2B5EF4-FFF2-40B4-BE49-F238E27FC236}">
                <a16:creationId xmlns:a16="http://schemas.microsoft.com/office/drawing/2014/main" id="{3900575A-6077-9668-00BC-6A85BBA6F36B}"/>
              </a:ext>
            </a:extLst>
          </p:cNvPr>
          <p:cNvSpPr txBox="1">
            <a:spLocks noChangeAspect="1"/>
          </p:cNvSpPr>
          <p:nvPr>
            <p:custDataLst>
              <p:tags r:id="rId1"/>
            </p:custDataLst>
          </p:nvPr>
        </p:nvSpPr>
        <p:spPr>
          <a:xfrm>
            <a:off x="3148655" y="4251114"/>
            <a:ext cx="12771043" cy="2939111"/>
          </a:xfrm>
          <a:custGeom>
            <a:avLst/>
            <a:gdLst/>
            <a:ahLst/>
            <a:cxnLst/>
            <a:rect l="l" t="t" r="r" b="b"/>
            <a:pathLst>
              <a:path w="12771043" h="2939111">
                <a:moveTo>
                  <a:pt x="11698604" y="2757450"/>
                </a:moveTo>
                <a:lnTo>
                  <a:pt x="11701042" y="2758669"/>
                </a:lnTo>
                <a:cubicBezTo>
                  <a:pt x="11725426" y="2758669"/>
                  <a:pt x="11746559" y="2766797"/>
                  <a:pt x="11764440" y="2783053"/>
                </a:cubicBezTo>
                <a:cubicBezTo>
                  <a:pt x="11781509" y="2799309"/>
                  <a:pt x="11790043" y="2821255"/>
                  <a:pt x="11790043" y="2848890"/>
                </a:cubicBezTo>
                <a:cubicBezTo>
                  <a:pt x="11790043" y="2880589"/>
                  <a:pt x="11781509" y="2903754"/>
                  <a:pt x="11764440" y="2918384"/>
                </a:cubicBezTo>
                <a:cubicBezTo>
                  <a:pt x="11746559" y="2932202"/>
                  <a:pt x="11725426" y="2939111"/>
                  <a:pt x="11701042" y="2939111"/>
                </a:cubicBezTo>
                <a:cubicBezTo>
                  <a:pt x="11676659" y="2939111"/>
                  <a:pt x="11655932" y="2931795"/>
                  <a:pt x="11638863" y="2917165"/>
                </a:cubicBezTo>
                <a:cubicBezTo>
                  <a:pt x="11621794" y="2902535"/>
                  <a:pt x="11613260" y="2880182"/>
                  <a:pt x="11613260" y="2850109"/>
                </a:cubicBezTo>
                <a:cubicBezTo>
                  <a:pt x="11613260" y="2823287"/>
                  <a:pt x="11621387" y="2800934"/>
                  <a:pt x="11637643" y="2783053"/>
                </a:cubicBezTo>
                <a:cubicBezTo>
                  <a:pt x="11653087" y="2765984"/>
                  <a:pt x="11673406" y="2757450"/>
                  <a:pt x="11698604" y="2757450"/>
                </a:cubicBezTo>
                <a:close/>
                <a:moveTo>
                  <a:pt x="11688850" y="2229536"/>
                </a:moveTo>
                <a:lnTo>
                  <a:pt x="11690069" y="2231975"/>
                </a:lnTo>
                <a:cubicBezTo>
                  <a:pt x="11656745" y="2231975"/>
                  <a:pt x="11629922" y="2240509"/>
                  <a:pt x="11609602" y="2257578"/>
                </a:cubicBezTo>
                <a:cubicBezTo>
                  <a:pt x="11589281" y="2273834"/>
                  <a:pt x="11575465" y="2299030"/>
                  <a:pt x="11568149" y="2333168"/>
                </a:cubicBezTo>
                <a:lnTo>
                  <a:pt x="11796140" y="2333168"/>
                </a:lnTo>
                <a:cubicBezTo>
                  <a:pt x="11796140" y="2320976"/>
                  <a:pt x="11793701" y="2308784"/>
                  <a:pt x="11788825" y="2296592"/>
                </a:cubicBezTo>
                <a:cubicBezTo>
                  <a:pt x="11783947" y="2283587"/>
                  <a:pt x="11777445" y="2272615"/>
                  <a:pt x="11769317" y="2263674"/>
                </a:cubicBezTo>
                <a:cubicBezTo>
                  <a:pt x="11760377" y="2253107"/>
                  <a:pt x="11749404" y="2244979"/>
                  <a:pt x="11736399" y="2239290"/>
                </a:cubicBezTo>
                <a:cubicBezTo>
                  <a:pt x="11721769" y="2232787"/>
                  <a:pt x="11705918" y="2229536"/>
                  <a:pt x="11688850" y="2229536"/>
                </a:cubicBezTo>
                <a:close/>
                <a:moveTo>
                  <a:pt x="8012201" y="2229536"/>
                </a:moveTo>
                <a:lnTo>
                  <a:pt x="8013420" y="2231975"/>
                </a:lnTo>
                <a:cubicBezTo>
                  <a:pt x="7980094" y="2231975"/>
                  <a:pt x="7953272" y="2240509"/>
                  <a:pt x="7932952" y="2257578"/>
                </a:cubicBezTo>
                <a:cubicBezTo>
                  <a:pt x="7912633" y="2273834"/>
                  <a:pt x="7898814" y="2299030"/>
                  <a:pt x="7891500" y="2333168"/>
                </a:cubicBezTo>
                <a:lnTo>
                  <a:pt x="8119490" y="2333168"/>
                </a:lnTo>
                <a:cubicBezTo>
                  <a:pt x="8119490" y="2320976"/>
                  <a:pt x="8117052" y="2308784"/>
                  <a:pt x="8112175" y="2296592"/>
                </a:cubicBezTo>
                <a:cubicBezTo>
                  <a:pt x="8107298" y="2283587"/>
                  <a:pt x="8100795" y="2272615"/>
                  <a:pt x="8092668" y="2263674"/>
                </a:cubicBezTo>
                <a:cubicBezTo>
                  <a:pt x="8083727" y="2253107"/>
                  <a:pt x="8072754" y="2244979"/>
                  <a:pt x="8059750" y="2239290"/>
                </a:cubicBezTo>
                <a:cubicBezTo>
                  <a:pt x="8045119" y="2232787"/>
                  <a:pt x="8029270" y="2229536"/>
                  <a:pt x="8012201" y="2229536"/>
                </a:cubicBezTo>
                <a:close/>
                <a:moveTo>
                  <a:pt x="5600394" y="2229536"/>
                </a:moveTo>
                <a:cubicBezTo>
                  <a:pt x="5557316" y="2229536"/>
                  <a:pt x="5524398" y="2244109"/>
                  <a:pt x="5501639" y="2273256"/>
                </a:cubicBezTo>
                <a:cubicBezTo>
                  <a:pt x="5478068" y="2303215"/>
                  <a:pt x="5466282" y="2342083"/>
                  <a:pt x="5466282" y="2389861"/>
                </a:cubicBezTo>
                <a:cubicBezTo>
                  <a:pt x="5466282" y="2414143"/>
                  <a:pt x="5469940" y="2436000"/>
                  <a:pt x="5477255" y="2455431"/>
                </a:cubicBezTo>
                <a:cubicBezTo>
                  <a:pt x="5484570" y="2474062"/>
                  <a:pt x="5494324" y="2490255"/>
                  <a:pt x="5506516" y="2504009"/>
                </a:cubicBezTo>
                <a:cubicBezTo>
                  <a:pt x="5517896" y="2516163"/>
                  <a:pt x="5532119" y="2526284"/>
                  <a:pt x="5549188" y="2534374"/>
                </a:cubicBezTo>
                <a:cubicBezTo>
                  <a:pt x="5564631" y="2541664"/>
                  <a:pt x="5581700" y="2545309"/>
                  <a:pt x="5600394" y="2545309"/>
                </a:cubicBezTo>
                <a:cubicBezTo>
                  <a:pt x="5618276" y="2545309"/>
                  <a:pt x="5635344" y="2541664"/>
                  <a:pt x="5651600" y="2534374"/>
                </a:cubicBezTo>
                <a:cubicBezTo>
                  <a:pt x="5668670" y="2526284"/>
                  <a:pt x="5682894" y="2516163"/>
                  <a:pt x="5694272" y="2504009"/>
                </a:cubicBezTo>
                <a:cubicBezTo>
                  <a:pt x="5706465" y="2490255"/>
                  <a:pt x="5716218" y="2474062"/>
                  <a:pt x="5723534" y="2455431"/>
                </a:cubicBezTo>
                <a:cubicBezTo>
                  <a:pt x="5730849" y="2436000"/>
                  <a:pt x="5734506" y="2413737"/>
                  <a:pt x="5734506" y="2388642"/>
                </a:cubicBezTo>
                <a:cubicBezTo>
                  <a:pt x="5734506" y="2339251"/>
                  <a:pt x="5722721" y="2300383"/>
                  <a:pt x="5699150" y="2272037"/>
                </a:cubicBezTo>
                <a:cubicBezTo>
                  <a:pt x="5675578" y="2243703"/>
                  <a:pt x="5642660" y="2229536"/>
                  <a:pt x="5600394" y="2229536"/>
                </a:cubicBezTo>
                <a:close/>
                <a:moveTo>
                  <a:pt x="3552520" y="2229536"/>
                </a:moveTo>
                <a:cubicBezTo>
                  <a:pt x="3509442" y="2229536"/>
                  <a:pt x="3476523" y="2244109"/>
                  <a:pt x="3453765" y="2273256"/>
                </a:cubicBezTo>
                <a:cubicBezTo>
                  <a:pt x="3430194" y="2303215"/>
                  <a:pt x="3418407" y="2342083"/>
                  <a:pt x="3418407" y="2389861"/>
                </a:cubicBezTo>
                <a:cubicBezTo>
                  <a:pt x="3418407" y="2414143"/>
                  <a:pt x="3422066" y="2436000"/>
                  <a:pt x="3429381" y="2455431"/>
                </a:cubicBezTo>
                <a:cubicBezTo>
                  <a:pt x="3436696" y="2474062"/>
                  <a:pt x="3446449" y="2490255"/>
                  <a:pt x="3458641" y="2504009"/>
                </a:cubicBezTo>
                <a:cubicBezTo>
                  <a:pt x="3470020" y="2516163"/>
                  <a:pt x="3484245" y="2526284"/>
                  <a:pt x="3501314" y="2534374"/>
                </a:cubicBezTo>
                <a:cubicBezTo>
                  <a:pt x="3516757" y="2541664"/>
                  <a:pt x="3533826" y="2545309"/>
                  <a:pt x="3552520" y="2545309"/>
                </a:cubicBezTo>
                <a:cubicBezTo>
                  <a:pt x="3570401" y="2545309"/>
                  <a:pt x="3587471" y="2541664"/>
                  <a:pt x="3603726" y="2534374"/>
                </a:cubicBezTo>
                <a:cubicBezTo>
                  <a:pt x="3620795" y="2526284"/>
                  <a:pt x="3635019" y="2516163"/>
                  <a:pt x="3646398" y="2504009"/>
                </a:cubicBezTo>
                <a:cubicBezTo>
                  <a:pt x="3658591" y="2490255"/>
                  <a:pt x="3668344" y="2474062"/>
                  <a:pt x="3675659" y="2455431"/>
                </a:cubicBezTo>
                <a:cubicBezTo>
                  <a:pt x="3682974" y="2436000"/>
                  <a:pt x="3686632" y="2413737"/>
                  <a:pt x="3686632" y="2388642"/>
                </a:cubicBezTo>
                <a:cubicBezTo>
                  <a:pt x="3686632" y="2339251"/>
                  <a:pt x="3674846" y="2300383"/>
                  <a:pt x="3651275" y="2272037"/>
                </a:cubicBezTo>
                <a:cubicBezTo>
                  <a:pt x="3627704" y="2243703"/>
                  <a:pt x="3594785" y="2229536"/>
                  <a:pt x="3552520" y="2229536"/>
                </a:cubicBezTo>
                <a:close/>
                <a:moveTo>
                  <a:pt x="2818562" y="2229536"/>
                </a:moveTo>
                <a:cubicBezTo>
                  <a:pt x="2774670" y="2229536"/>
                  <a:pt x="2741346" y="2244573"/>
                  <a:pt x="2718588" y="2274646"/>
                </a:cubicBezTo>
                <a:cubicBezTo>
                  <a:pt x="2695829" y="2304720"/>
                  <a:pt x="2684449" y="2342515"/>
                  <a:pt x="2684449" y="2388032"/>
                </a:cubicBezTo>
                <a:cubicBezTo>
                  <a:pt x="2684449" y="2431923"/>
                  <a:pt x="2695829" y="2468906"/>
                  <a:pt x="2718588" y="2498979"/>
                </a:cubicBezTo>
                <a:cubicBezTo>
                  <a:pt x="2741346" y="2529053"/>
                  <a:pt x="2774670" y="2544090"/>
                  <a:pt x="2818562" y="2544090"/>
                </a:cubicBezTo>
                <a:lnTo>
                  <a:pt x="2817342" y="2548967"/>
                </a:lnTo>
                <a:cubicBezTo>
                  <a:pt x="2838475" y="2548967"/>
                  <a:pt x="2857983" y="2544496"/>
                  <a:pt x="2875864" y="2535555"/>
                </a:cubicBezTo>
                <a:cubicBezTo>
                  <a:pt x="2892932" y="2526615"/>
                  <a:pt x="2907157" y="2514829"/>
                  <a:pt x="2918535" y="2500198"/>
                </a:cubicBezTo>
                <a:cubicBezTo>
                  <a:pt x="2929102" y="2485568"/>
                  <a:pt x="2937637" y="2468499"/>
                  <a:pt x="2944139" y="2448992"/>
                </a:cubicBezTo>
                <a:cubicBezTo>
                  <a:pt x="2949829" y="2431110"/>
                  <a:pt x="2952674" y="2411197"/>
                  <a:pt x="2952674" y="2389251"/>
                </a:cubicBezTo>
                <a:cubicBezTo>
                  <a:pt x="2952674" y="2365680"/>
                  <a:pt x="2949829" y="2344954"/>
                  <a:pt x="2944139" y="2327072"/>
                </a:cubicBezTo>
                <a:cubicBezTo>
                  <a:pt x="2937637" y="2307565"/>
                  <a:pt x="2929102" y="2290496"/>
                  <a:pt x="2918535" y="2275866"/>
                </a:cubicBezTo>
                <a:cubicBezTo>
                  <a:pt x="2907970" y="2261235"/>
                  <a:pt x="2894152" y="2249856"/>
                  <a:pt x="2877083" y="2241728"/>
                </a:cubicBezTo>
                <a:cubicBezTo>
                  <a:pt x="2860826" y="2233600"/>
                  <a:pt x="2841320" y="2229536"/>
                  <a:pt x="2818562" y="2229536"/>
                </a:cubicBezTo>
                <a:close/>
                <a:moveTo>
                  <a:pt x="1815313" y="2227098"/>
                </a:moveTo>
                <a:lnTo>
                  <a:pt x="1812874" y="2230755"/>
                </a:lnTo>
                <a:cubicBezTo>
                  <a:pt x="1790116" y="2230755"/>
                  <a:pt x="1770609" y="2234819"/>
                  <a:pt x="1754352" y="2242947"/>
                </a:cubicBezTo>
                <a:cubicBezTo>
                  <a:pt x="1738097" y="2251075"/>
                  <a:pt x="1724278" y="2262048"/>
                  <a:pt x="1712900" y="2275866"/>
                </a:cubicBezTo>
                <a:cubicBezTo>
                  <a:pt x="1702333" y="2288871"/>
                  <a:pt x="1694611" y="2304720"/>
                  <a:pt x="1689735" y="2323415"/>
                </a:cubicBezTo>
                <a:cubicBezTo>
                  <a:pt x="1684858" y="2342109"/>
                  <a:pt x="1682419" y="2362429"/>
                  <a:pt x="1682419" y="2384375"/>
                </a:cubicBezTo>
                <a:cubicBezTo>
                  <a:pt x="1682419" y="2405507"/>
                  <a:pt x="1684858" y="2425827"/>
                  <a:pt x="1689735" y="2445335"/>
                </a:cubicBezTo>
                <a:cubicBezTo>
                  <a:pt x="1694611" y="2464029"/>
                  <a:pt x="1702740" y="2481098"/>
                  <a:pt x="1714119" y="2496541"/>
                </a:cubicBezTo>
                <a:cubicBezTo>
                  <a:pt x="1725498" y="2511984"/>
                  <a:pt x="1739315" y="2523770"/>
                  <a:pt x="1755572" y="2531898"/>
                </a:cubicBezTo>
                <a:cubicBezTo>
                  <a:pt x="1773454" y="2540839"/>
                  <a:pt x="1792961" y="2545309"/>
                  <a:pt x="1814093" y="2545309"/>
                </a:cubicBezTo>
                <a:cubicBezTo>
                  <a:pt x="1835226" y="2545309"/>
                  <a:pt x="1854733" y="2540839"/>
                  <a:pt x="1872614" y="2531898"/>
                </a:cubicBezTo>
                <a:cubicBezTo>
                  <a:pt x="1889684" y="2523770"/>
                  <a:pt x="1903501" y="2512391"/>
                  <a:pt x="1914068" y="2497760"/>
                </a:cubicBezTo>
                <a:cubicBezTo>
                  <a:pt x="1925446" y="2482317"/>
                  <a:pt x="1933575" y="2465655"/>
                  <a:pt x="1938451" y="2447773"/>
                </a:cubicBezTo>
                <a:cubicBezTo>
                  <a:pt x="1943328" y="2429891"/>
                  <a:pt x="1945767" y="2410384"/>
                  <a:pt x="1945767" y="2389251"/>
                </a:cubicBezTo>
                <a:cubicBezTo>
                  <a:pt x="1945767" y="2367306"/>
                  <a:pt x="1943328" y="2346579"/>
                  <a:pt x="1938451" y="2327072"/>
                </a:cubicBezTo>
                <a:cubicBezTo>
                  <a:pt x="1933575" y="2306752"/>
                  <a:pt x="1925853" y="2289683"/>
                  <a:pt x="1915287" y="2275866"/>
                </a:cubicBezTo>
                <a:cubicBezTo>
                  <a:pt x="1903908" y="2260423"/>
                  <a:pt x="1890090" y="2248637"/>
                  <a:pt x="1873834" y="2240509"/>
                </a:cubicBezTo>
                <a:cubicBezTo>
                  <a:pt x="1855952" y="2231568"/>
                  <a:pt x="1836445" y="2227098"/>
                  <a:pt x="1815313" y="2227098"/>
                </a:cubicBezTo>
                <a:close/>
                <a:moveTo>
                  <a:pt x="11218162" y="2075917"/>
                </a:moveTo>
                <a:cubicBezTo>
                  <a:pt x="11244985" y="2075917"/>
                  <a:pt x="11266524" y="2083639"/>
                  <a:pt x="11282780" y="2099082"/>
                </a:cubicBezTo>
                <a:cubicBezTo>
                  <a:pt x="11299849" y="2115338"/>
                  <a:pt x="11308383" y="2136064"/>
                  <a:pt x="11308383" y="2161261"/>
                </a:cubicBezTo>
                <a:cubicBezTo>
                  <a:pt x="11308383" y="2172640"/>
                  <a:pt x="11307164" y="2183613"/>
                  <a:pt x="11304725" y="2194179"/>
                </a:cubicBezTo>
                <a:cubicBezTo>
                  <a:pt x="11301474" y="2207184"/>
                  <a:pt x="11298629" y="2216531"/>
                  <a:pt x="11296191" y="2222221"/>
                </a:cubicBezTo>
                <a:lnTo>
                  <a:pt x="11092585" y="2712339"/>
                </a:lnTo>
                <a:cubicBezTo>
                  <a:pt x="11073891" y="2755418"/>
                  <a:pt x="11054384" y="2790775"/>
                  <a:pt x="11034063" y="2818410"/>
                </a:cubicBezTo>
                <a:cubicBezTo>
                  <a:pt x="11012930" y="2846858"/>
                  <a:pt x="10991391" y="2869616"/>
                  <a:pt x="10969446" y="2886685"/>
                </a:cubicBezTo>
                <a:cubicBezTo>
                  <a:pt x="10947501" y="2903754"/>
                  <a:pt x="10924336" y="2915946"/>
                  <a:pt x="10899951" y="2923261"/>
                </a:cubicBezTo>
                <a:cubicBezTo>
                  <a:pt x="10875568" y="2930576"/>
                  <a:pt x="10850371" y="2934234"/>
                  <a:pt x="10824361" y="2934234"/>
                </a:cubicBezTo>
                <a:cubicBezTo>
                  <a:pt x="10786159" y="2934234"/>
                  <a:pt x="10758118" y="2926919"/>
                  <a:pt x="10740237" y="2912288"/>
                </a:cubicBezTo>
                <a:cubicBezTo>
                  <a:pt x="10722354" y="2897658"/>
                  <a:pt x="10713414" y="2877338"/>
                  <a:pt x="10713414" y="2851328"/>
                </a:cubicBezTo>
                <a:cubicBezTo>
                  <a:pt x="10713414" y="2826944"/>
                  <a:pt x="10720728" y="2806218"/>
                  <a:pt x="10735359" y="2789149"/>
                </a:cubicBezTo>
                <a:cubicBezTo>
                  <a:pt x="10749990" y="2772080"/>
                  <a:pt x="10771936" y="2763546"/>
                  <a:pt x="10801196" y="2763546"/>
                </a:cubicBezTo>
                <a:cubicBezTo>
                  <a:pt x="10832895" y="2763546"/>
                  <a:pt x="10858092" y="2759482"/>
                  <a:pt x="10876786" y="2751354"/>
                </a:cubicBezTo>
                <a:cubicBezTo>
                  <a:pt x="10897107" y="2742413"/>
                  <a:pt x="10911330" y="2726563"/>
                  <a:pt x="10919458" y="2703805"/>
                </a:cubicBezTo>
                <a:lnTo>
                  <a:pt x="10920678" y="2700147"/>
                </a:lnTo>
                <a:lnTo>
                  <a:pt x="10915801" y="2705024"/>
                </a:lnTo>
                <a:lnTo>
                  <a:pt x="10713414" y="2214906"/>
                </a:lnTo>
                <a:cubicBezTo>
                  <a:pt x="10709350" y="2206778"/>
                  <a:pt x="10706912" y="2198243"/>
                  <a:pt x="10706099" y="2189303"/>
                </a:cubicBezTo>
                <a:cubicBezTo>
                  <a:pt x="10705285" y="2185239"/>
                  <a:pt x="10704676" y="2181378"/>
                  <a:pt x="10704270" y="2177720"/>
                </a:cubicBezTo>
                <a:cubicBezTo>
                  <a:pt x="10703863" y="2174062"/>
                  <a:pt x="10703660" y="2170608"/>
                  <a:pt x="10703660" y="2167357"/>
                </a:cubicBezTo>
                <a:cubicBezTo>
                  <a:pt x="10703660" y="2138909"/>
                  <a:pt x="10713820" y="2116963"/>
                  <a:pt x="10734140" y="2101520"/>
                </a:cubicBezTo>
                <a:cubicBezTo>
                  <a:pt x="10755273" y="2085264"/>
                  <a:pt x="10778845" y="2077136"/>
                  <a:pt x="10804854" y="2077136"/>
                </a:cubicBezTo>
                <a:cubicBezTo>
                  <a:pt x="10824361" y="2077136"/>
                  <a:pt x="10841429" y="2082013"/>
                  <a:pt x="10856060" y="2091767"/>
                </a:cubicBezTo>
                <a:cubicBezTo>
                  <a:pt x="10871504" y="2102333"/>
                  <a:pt x="10882070" y="2116151"/>
                  <a:pt x="10887759" y="2133219"/>
                </a:cubicBezTo>
                <a:lnTo>
                  <a:pt x="11007241" y="2481911"/>
                </a:lnTo>
                <a:lnTo>
                  <a:pt x="11141353" y="2136877"/>
                </a:lnTo>
                <a:cubicBezTo>
                  <a:pt x="11147855" y="2120621"/>
                  <a:pt x="11156389" y="2106397"/>
                  <a:pt x="11166956" y="2094205"/>
                </a:cubicBezTo>
                <a:cubicBezTo>
                  <a:pt x="11177523" y="2082013"/>
                  <a:pt x="11194591" y="2075917"/>
                  <a:pt x="11218162" y="2075917"/>
                </a:cubicBezTo>
                <a:close/>
                <a:moveTo>
                  <a:pt x="4126535" y="2074698"/>
                </a:moveTo>
                <a:cubicBezTo>
                  <a:pt x="4153358" y="2074698"/>
                  <a:pt x="4175303" y="2083232"/>
                  <a:pt x="4192372" y="2100301"/>
                </a:cubicBezTo>
                <a:cubicBezTo>
                  <a:pt x="4209440" y="2117370"/>
                  <a:pt x="4217974" y="2138502"/>
                  <a:pt x="4217974" y="2163699"/>
                </a:cubicBezTo>
                <a:lnTo>
                  <a:pt x="4217974" y="2475814"/>
                </a:lnTo>
                <a:cubicBezTo>
                  <a:pt x="4217974" y="2490445"/>
                  <a:pt x="4220007" y="2503856"/>
                  <a:pt x="4224071" y="2516048"/>
                </a:cubicBezTo>
                <a:cubicBezTo>
                  <a:pt x="4227321" y="2526615"/>
                  <a:pt x="4234231" y="2531898"/>
                  <a:pt x="4244797" y="2531898"/>
                </a:cubicBezTo>
                <a:cubicBezTo>
                  <a:pt x="4261053" y="2531898"/>
                  <a:pt x="4272026" y="2539619"/>
                  <a:pt x="4277716" y="2555062"/>
                </a:cubicBezTo>
                <a:cubicBezTo>
                  <a:pt x="4284217" y="2572131"/>
                  <a:pt x="4287469" y="2587981"/>
                  <a:pt x="4287469" y="2602611"/>
                </a:cubicBezTo>
                <a:cubicBezTo>
                  <a:pt x="4287469" y="2631059"/>
                  <a:pt x="4278935" y="2654224"/>
                  <a:pt x="4261866" y="2672106"/>
                </a:cubicBezTo>
                <a:cubicBezTo>
                  <a:pt x="4244797" y="2689987"/>
                  <a:pt x="4218382" y="2698928"/>
                  <a:pt x="4182618" y="2698928"/>
                </a:cubicBezTo>
                <a:cubicBezTo>
                  <a:pt x="4159859" y="2698928"/>
                  <a:pt x="4139539" y="2695270"/>
                  <a:pt x="4121657" y="2687955"/>
                </a:cubicBezTo>
                <a:cubicBezTo>
                  <a:pt x="4102963" y="2680640"/>
                  <a:pt x="4087114" y="2668448"/>
                  <a:pt x="4074109" y="2651379"/>
                </a:cubicBezTo>
                <a:cubicBezTo>
                  <a:pt x="4061104" y="2635123"/>
                  <a:pt x="4050944" y="2613178"/>
                  <a:pt x="4043629" y="2585543"/>
                </a:cubicBezTo>
                <a:cubicBezTo>
                  <a:pt x="4036313" y="2558720"/>
                  <a:pt x="4032656" y="2525802"/>
                  <a:pt x="4032656" y="2486787"/>
                </a:cubicBezTo>
                <a:lnTo>
                  <a:pt x="4032656" y="2160042"/>
                </a:lnTo>
                <a:lnTo>
                  <a:pt x="4035094" y="2164919"/>
                </a:lnTo>
                <a:cubicBezTo>
                  <a:pt x="4035094" y="2138909"/>
                  <a:pt x="4043629" y="2117370"/>
                  <a:pt x="4060697" y="2100301"/>
                </a:cubicBezTo>
                <a:cubicBezTo>
                  <a:pt x="4077767" y="2083232"/>
                  <a:pt x="4099712" y="2074698"/>
                  <a:pt x="4126535" y="2074698"/>
                </a:cubicBezTo>
                <a:close/>
                <a:moveTo>
                  <a:pt x="10143895" y="2071040"/>
                </a:moveTo>
                <a:cubicBezTo>
                  <a:pt x="10169092" y="2071040"/>
                  <a:pt x="10191038" y="2079594"/>
                  <a:pt x="10209732" y="2096700"/>
                </a:cubicBezTo>
                <a:cubicBezTo>
                  <a:pt x="10227613" y="2113820"/>
                  <a:pt x="10236555" y="2135416"/>
                  <a:pt x="10236555" y="2161490"/>
                </a:cubicBezTo>
                <a:lnTo>
                  <a:pt x="10236555" y="2425522"/>
                </a:lnTo>
                <a:cubicBezTo>
                  <a:pt x="10236555" y="2463013"/>
                  <a:pt x="10244275" y="2491944"/>
                  <a:pt x="10259719" y="2512314"/>
                </a:cubicBezTo>
                <a:cubicBezTo>
                  <a:pt x="10275974" y="2533498"/>
                  <a:pt x="10299546" y="2544090"/>
                  <a:pt x="10330433" y="2544090"/>
                </a:cubicBezTo>
                <a:cubicBezTo>
                  <a:pt x="10362132" y="2544090"/>
                  <a:pt x="10385297" y="2533498"/>
                  <a:pt x="10399927" y="2512314"/>
                </a:cubicBezTo>
                <a:cubicBezTo>
                  <a:pt x="10414558" y="2491944"/>
                  <a:pt x="10421872" y="2463013"/>
                  <a:pt x="10421872" y="2425522"/>
                </a:cubicBezTo>
                <a:lnTo>
                  <a:pt x="10421872" y="2161490"/>
                </a:lnTo>
                <a:cubicBezTo>
                  <a:pt x="10421872" y="2135416"/>
                  <a:pt x="10430812" y="2113820"/>
                  <a:pt x="10448695" y="2096700"/>
                </a:cubicBezTo>
                <a:cubicBezTo>
                  <a:pt x="10466577" y="2079594"/>
                  <a:pt x="10488523" y="2071040"/>
                  <a:pt x="10514532" y="2071040"/>
                </a:cubicBezTo>
                <a:cubicBezTo>
                  <a:pt x="10539729" y="2071040"/>
                  <a:pt x="10561674" y="2079575"/>
                  <a:pt x="10580368" y="2096643"/>
                </a:cubicBezTo>
                <a:cubicBezTo>
                  <a:pt x="10598251" y="2113712"/>
                  <a:pt x="10607191" y="2135251"/>
                  <a:pt x="10607191" y="2161261"/>
                </a:cubicBezTo>
                <a:lnTo>
                  <a:pt x="10607191" y="2419731"/>
                </a:lnTo>
                <a:cubicBezTo>
                  <a:pt x="10607191" y="2463622"/>
                  <a:pt x="10600689" y="2502637"/>
                  <a:pt x="10587684" y="2536775"/>
                </a:cubicBezTo>
                <a:cubicBezTo>
                  <a:pt x="10573867" y="2572538"/>
                  <a:pt x="10555171" y="2603018"/>
                  <a:pt x="10531601" y="2628214"/>
                </a:cubicBezTo>
                <a:cubicBezTo>
                  <a:pt x="10508030" y="2653411"/>
                  <a:pt x="10478769" y="2673325"/>
                  <a:pt x="10443819" y="2687955"/>
                </a:cubicBezTo>
                <a:cubicBezTo>
                  <a:pt x="10409680" y="2702586"/>
                  <a:pt x="10371479" y="2709901"/>
                  <a:pt x="10329213" y="2709901"/>
                </a:cubicBezTo>
                <a:cubicBezTo>
                  <a:pt x="10286947" y="2709901"/>
                  <a:pt x="10248746" y="2702586"/>
                  <a:pt x="10214608" y="2687955"/>
                </a:cubicBezTo>
                <a:cubicBezTo>
                  <a:pt x="10179658" y="2673325"/>
                  <a:pt x="10150397" y="2653411"/>
                  <a:pt x="10126826" y="2628214"/>
                </a:cubicBezTo>
                <a:cubicBezTo>
                  <a:pt x="10103256" y="2603018"/>
                  <a:pt x="10084560" y="2572538"/>
                  <a:pt x="10070743" y="2536775"/>
                </a:cubicBezTo>
                <a:cubicBezTo>
                  <a:pt x="10057739" y="2502637"/>
                  <a:pt x="10051236" y="2463622"/>
                  <a:pt x="10051236" y="2419731"/>
                </a:cubicBezTo>
                <a:lnTo>
                  <a:pt x="10051236" y="2161261"/>
                </a:lnTo>
                <a:cubicBezTo>
                  <a:pt x="10051236" y="2135251"/>
                  <a:pt x="10060176" y="2113712"/>
                  <a:pt x="10078058" y="2096643"/>
                </a:cubicBezTo>
                <a:cubicBezTo>
                  <a:pt x="10095940" y="2079575"/>
                  <a:pt x="10117886" y="2071040"/>
                  <a:pt x="10143895" y="2071040"/>
                </a:cubicBezTo>
                <a:close/>
                <a:moveTo>
                  <a:pt x="4688585" y="2069821"/>
                </a:moveTo>
                <a:cubicBezTo>
                  <a:pt x="4700779" y="2069821"/>
                  <a:pt x="4712157" y="2071853"/>
                  <a:pt x="4722724" y="2075917"/>
                </a:cubicBezTo>
                <a:cubicBezTo>
                  <a:pt x="4732477" y="2079981"/>
                  <a:pt x="4741011" y="2084858"/>
                  <a:pt x="4748326" y="2090547"/>
                </a:cubicBezTo>
                <a:cubicBezTo>
                  <a:pt x="4756455" y="2097862"/>
                  <a:pt x="4762145" y="2104365"/>
                  <a:pt x="4765395" y="2110054"/>
                </a:cubicBezTo>
                <a:cubicBezTo>
                  <a:pt x="4767021" y="2114118"/>
                  <a:pt x="4768647" y="2117573"/>
                  <a:pt x="4770273" y="2120418"/>
                </a:cubicBezTo>
                <a:cubicBezTo>
                  <a:pt x="4771898" y="2123263"/>
                  <a:pt x="4773523" y="2126310"/>
                  <a:pt x="4775149" y="2129562"/>
                </a:cubicBezTo>
                <a:lnTo>
                  <a:pt x="4898288" y="2434362"/>
                </a:lnTo>
                <a:lnTo>
                  <a:pt x="5023865" y="2128343"/>
                </a:lnTo>
                <a:lnTo>
                  <a:pt x="5020209" y="2129562"/>
                </a:lnTo>
                <a:cubicBezTo>
                  <a:pt x="5025897" y="2114118"/>
                  <a:pt x="5035244" y="2100707"/>
                  <a:pt x="5048249" y="2089328"/>
                </a:cubicBezTo>
                <a:cubicBezTo>
                  <a:pt x="5061255" y="2077949"/>
                  <a:pt x="5077103" y="2072259"/>
                  <a:pt x="5095798" y="2072259"/>
                </a:cubicBezTo>
                <a:cubicBezTo>
                  <a:pt x="5126685" y="2072259"/>
                  <a:pt x="5151475" y="2079981"/>
                  <a:pt x="5170170" y="2095424"/>
                </a:cubicBezTo>
                <a:cubicBezTo>
                  <a:pt x="5189677" y="2111680"/>
                  <a:pt x="5199430" y="2134845"/>
                  <a:pt x="5199430" y="2164919"/>
                </a:cubicBezTo>
                <a:cubicBezTo>
                  <a:pt x="5199430" y="2177923"/>
                  <a:pt x="5196179" y="2192147"/>
                  <a:pt x="5189677" y="2207591"/>
                </a:cubicBezTo>
                <a:lnTo>
                  <a:pt x="4986070" y="2636749"/>
                </a:lnTo>
                <a:cubicBezTo>
                  <a:pt x="4974691" y="2657882"/>
                  <a:pt x="4962499" y="2673731"/>
                  <a:pt x="4949494" y="2684298"/>
                </a:cubicBezTo>
                <a:cubicBezTo>
                  <a:pt x="4936490" y="2694864"/>
                  <a:pt x="4918201" y="2700147"/>
                  <a:pt x="4894630" y="2700147"/>
                </a:cubicBezTo>
                <a:cubicBezTo>
                  <a:pt x="4871872" y="2700147"/>
                  <a:pt x="4853584" y="2694458"/>
                  <a:pt x="4839766" y="2683079"/>
                </a:cubicBezTo>
                <a:cubicBezTo>
                  <a:pt x="4826762" y="2672512"/>
                  <a:pt x="4814569" y="2655850"/>
                  <a:pt x="4803191" y="2633091"/>
                </a:cubicBezTo>
                <a:lnTo>
                  <a:pt x="4610557" y="2213687"/>
                </a:lnTo>
                <a:cubicBezTo>
                  <a:pt x="4606493" y="2207997"/>
                  <a:pt x="4602836" y="2199463"/>
                  <a:pt x="4599584" y="2188083"/>
                </a:cubicBezTo>
                <a:cubicBezTo>
                  <a:pt x="4596332" y="2178330"/>
                  <a:pt x="4594707" y="2168576"/>
                  <a:pt x="4594707" y="2158823"/>
                </a:cubicBezTo>
                <a:cubicBezTo>
                  <a:pt x="4594707" y="2133626"/>
                  <a:pt x="4603241" y="2112493"/>
                  <a:pt x="4620311" y="2095424"/>
                </a:cubicBezTo>
                <a:cubicBezTo>
                  <a:pt x="4637380" y="2078355"/>
                  <a:pt x="4660138" y="2069821"/>
                  <a:pt x="4688585" y="2069821"/>
                </a:cubicBezTo>
                <a:close/>
                <a:moveTo>
                  <a:pt x="12458204" y="2063725"/>
                </a:moveTo>
                <a:cubicBezTo>
                  <a:pt x="12525463" y="2063725"/>
                  <a:pt x="12578542" y="2085264"/>
                  <a:pt x="12617442" y="2128343"/>
                </a:cubicBezTo>
                <a:cubicBezTo>
                  <a:pt x="12656343" y="2171421"/>
                  <a:pt x="12675793" y="2233194"/>
                  <a:pt x="12675793" y="2313661"/>
                </a:cubicBezTo>
                <a:lnTo>
                  <a:pt x="12675793" y="2613584"/>
                </a:lnTo>
                <a:cubicBezTo>
                  <a:pt x="12675793" y="2638781"/>
                  <a:pt x="12667259" y="2659914"/>
                  <a:pt x="12650189" y="2676983"/>
                </a:cubicBezTo>
                <a:cubicBezTo>
                  <a:pt x="12633120" y="2694051"/>
                  <a:pt x="12611175" y="2702586"/>
                  <a:pt x="12584352" y="2702586"/>
                </a:cubicBezTo>
                <a:cubicBezTo>
                  <a:pt x="12557530" y="2702586"/>
                  <a:pt x="12535584" y="2694051"/>
                  <a:pt x="12518515" y="2676983"/>
                </a:cubicBezTo>
                <a:cubicBezTo>
                  <a:pt x="12501447" y="2659914"/>
                  <a:pt x="12492912" y="2638375"/>
                  <a:pt x="12492912" y="2612365"/>
                </a:cubicBezTo>
                <a:lnTo>
                  <a:pt x="12492912" y="2381936"/>
                </a:lnTo>
                <a:cubicBezTo>
                  <a:pt x="12492912" y="2329917"/>
                  <a:pt x="12483622" y="2291309"/>
                  <a:pt x="12465042" y="2266112"/>
                </a:cubicBezTo>
                <a:cubicBezTo>
                  <a:pt x="12446463" y="2241728"/>
                  <a:pt x="12421012" y="2229536"/>
                  <a:pt x="12388689" y="2229536"/>
                </a:cubicBezTo>
                <a:cubicBezTo>
                  <a:pt x="12357981" y="2229536"/>
                  <a:pt x="12333744" y="2242134"/>
                  <a:pt x="12315976" y="2267331"/>
                </a:cubicBezTo>
                <a:cubicBezTo>
                  <a:pt x="12298196" y="2292528"/>
                  <a:pt x="12289306" y="2331949"/>
                  <a:pt x="12289306" y="2385594"/>
                </a:cubicBezTo>
                <a:lnTo>
                  <a:pt x="12289306" y="2611146"/>
                </a:lnTo>
                <a:cubicBezTo>
                  <a:pt x="12289306" y="2636342"/>
                  <a:pt x="12280715" y="2657475"/>
                  <a:pt x="12263531" y="2674544"/>
                </a:cubicBezTo>
                <a:cubicBezTo>
                  <a:pt x="12246348" y="2691613"/>
                  <a:pt x="12224256" y="2700147"/>
                  <a:pt x="12197257" y="2700147"/>
                </a:cubicBezTo>
                <a:cubicBezTo>
                  <a:pt x="12171082" y="2700147"/>
                  <a:pt x="12148990" y="2691613"/>
                  <a:pt x="12130982" y="2674544"/>
                </a:cubicBezTo>
                <a:cubicBezTo>
                  <a:pt x="12112985" y="2657475"/>
                  <a:pt x="12103987" y="2635530"/>
                  <a:pt x="12103987" y="2608707"/>
                </a:cubicBezTo>
                <a:lnTo>
                  <a:pt x="12103987" y="2150288"/>
                </a:lnTo>
                <a:lnTo>
                  <a:pt x="12097892" y="2157603"/>
                </a:lnTo>
                <a:cubicBezTo>
                  <a:pt x="12097892" y="2149475"/>
                  <a:pt x="12099925" y="2140128"/>
                  <a:pt x="12103987" y="2129562"/>
                </a:cubicBezTo>
                <a:cubicBezTo>
                  <a:pt x="12107264" y="2120621"/>
                  <a:pt x="12112992" y="2112087"/>
                  <a:pt x="12121171" y="2103959"/>
                </a:cubicBezTo>
                <a:cubicBezTo>
                  <a:pt x="12128537" y="2096643"/>
                  <a:pt x="12138359" y="2090547"/>
                  <a:pt x="12150641" y="2085670"/>
                </a:cubicBezTo>
                <a:cubicBezTo>
                  <a:pt x="12162909" y="2080794"/>
                  <a:pt x="12177229" y="2078355"/>
                  <a:pt x="12193599" y="2078355"/>
                </a:cubicBezTo>
                <a:cubicBezTo>
                  <a:pt x="12226326" y="2078355"/>
                  <a:pt x="12249650" y="2086483"/>
                  <a:pt x="12263569" y="2102739"/>
                </a:cubicBezTo>
                <a:cubicBezTo>
                  <a:pt x="12277476" y="2118995"/>
                  <a:pt x="12284430" y="2136064"/>
                  <a:pt x="12284430" y="2153946"/>
                </a:cubicBezTo>
                <a:lnTo>
                  <a:pt x="12284391" y="2174672"/>
                </a:lnTo>
                <a:cubicBezTo>
                  <a:pt x="12298983" y="2137283"/>
                  <a:pt x="12322078" y="2109648"/>
                  <a:pt x="12353676" y="2091767"/>
                </a:cubicBezTo>
                <a:cubicBezTo>
                  <a:pt x="12386086" y="2073072"/>
                  <a:pt x="12420928" y="2063725"/>
                  <a:pt x="12458204" y="2063725"/>
                </a:cubicBezTo>
                <a:close/>
                <a:moveTo>
                  <a:pt x="6438404" y="2063725"/>
                </a:moveTo>
                <a:cubicBezTo>
                  <a:pt x="6505663" y="2063725"/>
                  <a:pt x="6558743" y="2085264"/>
                  <a:pt x="6597643" y="2128343"/>
                </a:cubicBezTo>
                <a:cubicBezTo>
                  <a:pt x="6636543" y="2171421"/>
                  <a:pt x="6655993" y="2233194"/>
                  <a:pt x="6655993" y="2313661"/>
                </a:cubicBezTo>
                <a:lnTo>
                  <a:pt x="6655993" y="2613584"/>
                </a:lnTo>
                <a:cubicBezTo>
                  <a:pt x="6655993" y="2638781"/>
                  <a:pt x="6647458" y="2659914"/>
                  <a:pt x="6630390" y="2676983"/>
                </a:cubicBezTo>
                <a:cubicBezTo>
                  <a:pt x="6613321" y="2694051"/>
                  <a:pt x="6591376" y="2702586"/>
                  <a:pt x="6564553" y="2702586"/>
                </a:cubicBezTo>
                <a:cubicBezTo>
                  <a:pt x="6537730" y="2702586"/>
                  <a:pt x="6515785" y="2694051"/>
                  <a:pt x="6498716" y="2676983"/>
                </a:cubicBezTo>
                <a:cubicBezTo>
                  <a:pt x="6481647" y="2659914"/>
                  <a:pt x="6473113" y="2638375"/>
                  <a:pt x="6473113" y="2612365"/>
                </a:cubicBezTo>
                <a:lnTo>
                  <a:pt x="6473113" y="2381936"/>
                </a:lnTo>
                <a:cubicBezTo>
                  <a:pt x="6473113" y="2329917"/>
                  <a:pt x="6463823" y="2291309"/>
                  <a:pt x="6445243" y="2266112"/>
                </a:cubicBezTo>
                <a:cubicBezTo>
                  <a:pt x="6426662" y="2241728"/>
                  <a:pt x="6401212" y="2229536"/>
                  <a:pt x="6368890" y="2229536"/>
                </a:cubicBezTo>
                <a:cubicBezTo>
                  <a:pt x="6338182" y="2229536"/>
                  <a:pt x="6313944" y="2242134"/>
                  <a:pt x="6296176" y="2267331"/>
                </a:cubicBezTo>
                <a:cubicBezTo>
                  <a:pt x="6278396" y="2292528"/>
                  <a:pt x="6269506" y="2331949"/>
                  <a:pt x="6269506" y="2385594"/>
                </a:cubicBezTo>
                <a:lnTo>
                  <a:pt x="6269506" y="2611146"/>
                </a:lnTo>
                <a:cubicBezTo>
                  <a:pt x="6269506" y="2636342"/>
                  <a:pt x="6260916" y="2657475"/>
                  <a:pt x="6243732" y="2674544"/>
                </a:cubicBezTo>
                <a:cubicBezTo>
                  <a:pt x="6226548" y="2691613"/>
                  <a:pt x="6204458" y="2700147"/>
                  <a:pt x="6177457" y="2700147"/>
                </a:cubicBezTo>
                <a:cubicBezTo>
                  <a:pt x="6151282" y="2700147"/>
                  <a:pt x="6129190" y="2691613"/>
                  <a:pt x="6111182" y="2674544"/>
                </a:cubicBezTo>
                <a:cubicBezTo>
                  <a:pt x="6093186" y="2657475"/>
                  <a:pt x="6084188" y="2635530"/>
                  <a:pt x="6084188" y="2608707"/>
                </a:cubicBezTo>
                <a:lnTo>
                  <a:pt x="6084188" y="2150288"/>
                </a:lnTo>
                <a:lnTo>
                  <a:pt x="6078092" y="2157603"/>
                </a:lnTo>
                <a:cubicBezTo>
                  <a:pt x="6078092" y="2149475"/>
                  <a:pt x="6080124" y="2140128"/>
                  <a:pt x="6084188" y="2129562"/>
                </a:cubicBezTo>
                <a:cubicBezTo>
                  <a:pt x="6087465" y="2120621"/>
                  <a:pt x="6093192" y="2112087"/>
                  <a:pt x="6101372" y="2103959"/>
                </a:cubicBezTo>
                <a:cubicBezTo>
                  <a:pt x="6108738" y="2096643"/>
                  <a:pt x="6118561" y="2090547"/>
                  <a:pt x="6130842" y="2085670"/>
                </a:cubicBezTo>
                <a:cubicBezTo>
                  <a:pt x="6143110" y="2080794"/>
                  <a:pt x="6157429" y="2078355"/>
                  <a:pt x="6173800" y="2078355"/>
                </a:cubicBezTo>
                <a:cubicBezTo>
                  <a:pt x="6206528" y="2078355"/>
                  <a:pt x="6229851" y="2086483"/>
                  <a:pt x="6243770" y="2102739"/>
                </a:cubicBezTo>
                <a:cubicBezTo>
                  <a:pt x="6257676" y="2118995"/>
                  <a:pt x="6264630" y="2136064"/>
                  <a:pt x="6264630" y="2153946"/>
                </a:cubicBezTo>
                <a:lnTo>
                  <a:pt x="6264592" y="2174672"/>
                </a:lnTo>
                <a:cubicBezTo>
                  <a:pt x="6279184" y="2137283"/>
                  <a:pt x="6302279" y="2109648"/>
                  <a:pt x="6333876" y="2091767"/>
                </a:cubicBezTo>
                <a:cubicBezTo>
                  <a:pt x="6366288" y="2073072"/>
                  <a:pt x="6401130" y="2063725"/>
                  <a:pt x="6438404" y="2063725"/>
                </a:cubicBezTo>
                <a:close/>
                <a:moveTo>
                  <a:pt x="8944431" y="2060067"/>
                </a:moveTo>
                <a:cubicBezTo>
                  <a:pt x="8989948" y="2060067"/>
                  <a:pt x="9033433" y="2067332"/>
                  <a:pt x="9074886" y="2081861"/>
                </a:cubicBezTo>
                <a:cubicBezTo>
                  <a:pt x="9117151" y="2096377"/>
                  <a:pt x="9152102" y="2122196"/>
                  <a:pt x="9179737" y="2159318"/>
                </a:cubicBezTo>
                <a:cubicBezTo>
                  <a:pt x="9188678" y="2172221"/>
                  <a:pt x="9195180" y="2183518"/>
                  <a:pt x="9199244" y="2193208"/>
                </a:cubicBezTo>
                <a:cubicBezTo>
                  <a:pt x="9202495" y="2202072"/>
                  <a:pt x="9204121" y="2212556"/>
                  <a:pt x="9204121" y="2224659"/>
                </a:cubicBezTo>
                <a:cubicBezTo>
                  <a:pt x="9204121" y="2239290"/>
                  <a:pt x="9201683" y="2251482"/>
                  <a:pt x="9196806" y="2261235"/>
                </a:cubicBezTo>
                <a:cubicBezTo>
                  <a:pt x="9191117" y="2271802"/>
                  <a:pt x="9184614" y="2279930"/>
                  <a:pt x="9177299" y="2285619"/>
                </a:cubicBezTo>
                <a:cubicBezTo>
                  <a:pt x="9168358" y="2292122"/>
                  <a:pt x="9159417" y="2296999"/>
                  <a:pt x="9150476" y="2300250"/>
                </a:cubicBezTo>
                <a:cubicBezTo>
                  <a:pt x="9141535" y="2303501"/>
                  <a:pt x="9132595" y="2305127"/>
                  <a:pt x="9123654" y="2305127"/>
                </a:cubicBezTo>
                <a:cubicBezTo>
                  <a:pt x="9108211" y="2305127"/>
                  <a:pt x="9094800" y="2301875"/>
                  <a:pt x="9083420" y="2295373"/>
                </a:cubicBezTo>
                <a:cubicBezTo>
                  <a:pt x="9072041" y="2289683"/>
                  <a:pt x="9063506" y="2283587"/>
                  <a:pt x="9057817" y="2277085"/>
                </a:cubicBezTo>
                <a:cubicBezTo>
                  <a:pt x="9054566" y="2274646"/>
                  <a:pt x="9049283" y="2269770"/>
                  <a:pt x="9041968" y="2262454"/>
                </a:cubicBezTo>
                <a:cubicBezTo>
                  <a:pt x="9034652" y="2255139"/>
                  <a:pt x="9027337" y="2249450"/>
                  <a:pt x="9020022" y="2245386"/>
                </a:cubicBezTo>
                <a:cubicBezTo>
                  <a:pt x="9015958" y="2242947"/>
                  <a:pt x="9011487" y="2240509"/>
                  <a:pt x="9006610" y="2238070"/>
                </a:cubicBezTo>
                <a:cubicBezTo>
                  <a:pt x="9001734" y="2235632"/>
                  <a:pt x="8996044" y="2233600"/>
                  <a:pt x="8989542" y="2231975"/>
                </a:cubicBezTo>
                <a:cubicBezTo>
                  <a:pt x="8975724" y="2227911"/>
                  <a:pt x="8961907" y="2225879"/>
                  <a:pt x="8948089" y="2225879"/>
                </a:cubicBezTo>
                <a:cubicBezTo>
                  <a:pt x="8927769" y="2225879"/>
                  <a:pt x="8909887" y="2230368"/>
                  <a:pt x="8894444" y="2239347"/>
                </a:cubicBezTo>
                <a:cubicBezTo>
                  <a:pt x="8880626" y="2247500"/>
                  <a:pt x="8868435" y="2259330"/>
                  <a:pt x="8857868" y="2274837"/>
                </a:cubicBezTo>
                <a:cubicBezTo>
                  <a:pt x="8848114" y="2289518"/>
                  <a:pt x="8840800" y="2306651"/>
                  <a:pt x="8835923" y="2326234"/>
                </a:cubicBezTo>
                <a:cubicBezTo>
                  <a:pt x="8831046" y="2345817"/>
                  <a:pt x="8828607" y="2365401"/>
                  <a:pt x="8828607" y="2384984"/>
                </a:cubicBezTo>
                <a:cubicBezTo>
                  <a:pt x="8828607" y="2405380"/>
                  <a:pt x="8831046" y="2424557"/>
                  <a:pt x="8835923" y="2442515"/>
                </a:cubicBezTo>
                <a:cubicBezTo>
                  <a:pt x="8840800" y="2461273"/>
                  <a:pt x="8848114" y="2477999"/>
                  <a:pt x="8857868" y="2492693"/>
                </a:cubicBezTo>
                <a:cubicBezTo>
                  <a:pt x="8867622" y="2507374"/>
                  <a:pt x="8879814" y="2519611"/>
                  <a:pt x="8894444" y="2529402"/>
                </a:cubicBezTo>
                <a:cubicBezTo>
                  <a:pt x="8909075" y="2539194"/>
                  <a:pt x="8926956" y="2544090"/>
                  <a:pt x="8948089" y="2544090"/>
                </a:cubicBezTo>
                <a:cubicBezTo>
                  <a:pt x="8968409" y="2544090"/>
                  <a:pt x="8987510" y="2539619"/>
                  <a:pt x="9005391" y="2530679"/>
                </a:cubicBezTo>
                <a:cubicBezTo>
                  <a:pt x="9023273" y="2521738"/>
                  <a:pt x="9041155" y="2509546"/>
                  <a:pt x="9059036" y="2494103"/>
                </a:cubicBezTo>
                <a:cubicBezTo>
                  <a:pt x="9069603" y="2485162"/>
                  <a:pt x="9080575" y="2478659"/>
                  <a:pt x="9091955" y="2474595"/>
                </a:cubicBezTo>
                <a:cubicBezTo>
                  <a:pt x="9101708" y="2471344"/>
                  <a:pt x="9110242" y="2469719"/>
                  <a:pt x="9117558" y="2469719"/>
                </a:cubicBezTo>
                <a:lnTo>
                  <a:pt x="9111462" y="2472157"/>
                </a:lnTo>
                <a:cubicBezTo>
                  <a:pt x="9120403" y="2472157"/>
                  <a:pt x="9129343" y="2473783"/>
                  <a:pt x="9138284" y="2477034"/>
                </a:cubicBezTo>
                <a:cubicBezTo>
                  <a:pt x="9148038" y="2481098"/>
                  <a:pt x="9156572" y="2485975"/>
                  <a:pt x="9163887" y="2491664"/>
                </a:cubicBezTo>
                <a:cubicBezTo>
                  <a:pt x="9171203" y="2497354"/>
                  <a:pt x="9177299" y="2505482"/>
                  <a:pt x="9182175" y="2516048"/>
                </a:cubicBezTo>
                <a:cubicBezTo>
                  <a:pt x="9187052" y="2525802"/>
                  <a:pt x="9189491" y="2537181"/>
                  <a:pt x="9189491" y="2550186"/>
                </a:cubicBezTo>
                <a:cubicBezTo>
                  <a:pt x="9189491" y="2581885"/>
                  <a:pt x="9178518" y="2608707"/>
                  <a:pt x="9156572" y="2630653"/>
                </a:cubicBezTo>
                <a:cubicBezTo>
                  <a:pt x="9147631" y="2639594"/>
                  <a:pt x="9137065" y="2648941"/>
                  <a:pt x="9124873" y="2658695"/>
                </a:cubicBezTo>
                <a:cubicBezTo>
                  <a:pt x="9114307" y="2667635"/>
                  <a:pt x="9099676" y="2676576"/>
                  <a:pt x="9080981" y="2685517"/>
                </a:cubicBezTo>
                <a:cubicBezTo>
                  <a:pt x="9065539" y="2692832"/>
                  <a:pt x="9045219" y="2699334"/>
                  <a:pt x="9020022" y="2705024"/>
                </a:cubicBezTo>
                <a:cubicBezTo>
                  <a:pt x="8996451" y="2709901"/>
                  <a:pt x="8970441" y="2712339"/>
                  <a:pt x="8941993" y="2712339"/>
                </a:cubicBezTo>
                <a:cubicBezTo>
                  <a:pt x="8894038" y="2712339"/>
                  <a:pt x="8851366" y="2703805"/>
                  <a:pt x="8813977" y="2686736"/>
                </a:cubicBezTo>
                <a:cubicBezTo>
                  <a:pt x="8775775" y="2669667"/>
                  <a:pt x="8743263" y="2646503"/>
                  <a:pt x="8716441" y="2617242"/>
                </a:cubicBezTo>
                <a:cubicBezTo>
                  <a:pt x="8689619" y="2587981"/>
                  <a:pt x="8668892" y="2553437"/>
                  <a:pt x="8654262" y="2513610"/>
                </a:cubicBezTo>
                <a:cubicBezTo>
                  <a:pt x="8639631" y="2473783"/>
                  <a:pt x="8632316" y="2430704"/>
                  <a:pt x="8632316" y="2384375"/>
                </a:cubicBezTo>
                <a:cubicBezTo>
                  <a:pt x="8632316" y="2339671"/>
                  <a:pt x="8640444" y="2297405"/>
                  <a:pt x="8656700" y="2257578"/>
                </a:cubicBezTo>
                <a:cubicBezTo>
                  <a:pt x="8672143" y="2218563"/>
                  <a:pt x="8694089" y="2184426"/>
                  <a:pt x="8722537" y="2155165"/>
                </a:cubicBezTo>
                <a:cubicBezTo>
                  <a:pt x="8750172" y="2125904"/>
                  <a:pt x="8783090" y="2102739"/>
                  <a:pt x="8821292" y="2085670"/>
                </a:cubicBezTo>
                <a:cubicBezTo>
                  <a:pt x="8858681" y="2068602"/>
                  <a:pt x="8899727" y="2060067"/>
                  <a:pt x="8944431" y="2060067"/>
                </a:cubicBezTo>
                <a:close/>
                <a:moveTo>
                  <a:pt x="5554065" y="2060067"/>
                </a:moveTo>
                <a:cubicBezTo>
                  <a:pt x="5601208" y="2060067"/>
                  <a:pt x="5639002" y="2069821"/>
                  <a:pt x="5667450" y="2089328"/>
                </a:cubicBezTo>
                <a:cubicBezTo>
                  <a:pt x="5695086" y="2108835"/>
                  <a:pt x="5717031" y="2135658"/>
                  <a:pt x="5733287" y="2169795"/>
                </a:cubicBezTo>
                <a:lnTo>
                  <a:pt x="5733287" y="2150288"/>
                </a:lnTo>
                <a:cubicBezTo>
                  <a:pt x="5733287" y="2126717"/>
                  <a:pt x="5741822" y="2107616"/>
                  <a:pt x="5758890" y="2092986"/>
                </a:cubicBezTo>
                <a:cubicBezTo>
                  <a:pt x="5775960" y="2078355"/>
                  <a:pt x="5798312" y="2071040"/>
                  <a:pt x="5825946" y="2071040"/>
                </a:cubicBezTo>
                <a:cubicBezTo>
                  <a:pt x="5854394" y="2071040"/>
                  <a:pt x="5877152" y="2078355"/>
                  <a:pt x="5894222" y="2092986"/>
                </a:cubicBezTo>
                <a:cubicBezTo>
                  <a:pt x="5911290" y="2107616"/>
                  <a:pt x="5919825" y="2126310"/>
                  <a:pt x="5919825" y="2149069"/>
                </a:cubicBezTo>
                <a:lnTo>
                  <a:pt x="5919825" y="2480691"/>
                </a:lnTo>
                <a:lnTo>
                  <a:pt x="5919825" y="2484349"/>
                </a:lnTo>
                <a:cubicBezTo>
                  <a:pt x="5919825" y="2503043"/>
                  <a:pt x="5922264" y="2516048"/>
                  <a:pt x="5927140" y="2523363"/>
                </a:cubicBezTo>
                <a:cubicBezTo>
                  <a:pt x="5932016" y="2530679"/>
                  <a:pt x="5937706" y="2534336"/>
                  <a:pt x="5944209" y="2534336"/>
                </a:cubicBezTo>
                <a:cubicBezTo>
                  <a:pt x="5957214" y="2534336"/>
                  <a:pt x="5968186" y="2540432"/>
                  <a:pt x="5977128" y="2552624"/>
                </a:cubicBezTo>
                <a:cubicBezTo>
                  <a:pt x="5985255" y="2564003"/>
                  <a:pt x="5989319" y="2581479"/>
                  <a:pt x="5989319" y="2605050"/>
                </a:cubicBezTo>
                <a:cubicBezTo>
                  <a:pt x="5989319" y="2669261"/>
                  <a:pt x="5949898" y="2701367"/>
                  <a:pt x="5871056" y="2701367"/>
                </a:cubicBezTo>
                <a:cubicBezTo>
                  <a:pt x="5829604" y="2701367"/>
                  <a:pt x="5797904" y="2690305"/>
                  <a:pt x="5775960" y="2668181"/>
                </a:cubicBezTo>
                <a:cubicBezTo>
                  <a:pt x="5754826" y="2646884"/>
                  <a:pt x="5741009" y="2621483"/>
                  <a:pt x="5734506" y="2591981"/>
                </a:cubicBezTo>
                <a:lnTo>
                  <a:pt x="5733287" y="2587067"/>
                </a:lnTo>
                <a:cubicBezTo>
                  <a:pt x="5715406" y="2628011"/>
                  <a:pt x="5689802" y="2659126"/>
                  <a:pt x="5656478" y="2680412"/>
                </a:cubicBezTo>
                <a:cubicBezTo>
                  <a:pt x="5623966" y="2700884"/>
                  <a:pt x="5584952" y="2711120"/>
                  <a:pt x="5539434" y="2711120"/>
                </a:cubicBezTo>
                <a:cubicBezTo>
                  <a:pt x="5504484" y="2711120"/>
                  <a:pt x="5471160" y="2703805"/>
                  <a:pt x="5439460" y="2689175"/>
                </a:cubicBezTo>
                <a:cubicBezTo>
                  <a:pt x="5408573" y="2674544"/>
                  <a:pt x="5380532" y="2653005"/>
                  <a:pt x="5355335" y="2624557"/>
                </a:cubicBezTo>
                <a:cubicBezTo>
                  <a:pt x="5330951" y="2596922"/>
                  <a:pt x="5311444" y="2563190"/>
                  <a:pt x="5296814" y="2523363"/>
                </a:cubicBezTo>
                <a:cubicBezTo>
                  <a:pt x="5282183" y="2484349"/>
                  <a:pt x="5274868" y="2439645"/>
                  <a:pt x="5274868" y="2389251"/>
                </a:cubicBezTo>
                <a:cubicBezTo>
                  <a:pt x="5274868" y="2336419"/>
                  <a:pt x="5282590" y="2290496"/>
                  <a:pt x="5298032" y="2251482"/>
                </a:cubicBezTo>
                <a:cubicBezTo>
                  <a:pt x="5313476" y="2211655"/>
                  <a:pt x="5334202" y="2177517"/>
                  <a:pt x="5360212" y="2149069"/>
                </a:cubicBezTo>
                <a:cubicBezTo>
                  <a:pt x="5386222" y="2120621"/>
                  <a:pt x="5415888" y="2098675"/>
                  <a:pt x="5449214" y="2083232"/>
                </a:cubicBezTo>
                <a:cubicBezTo>
                  <a:pt x="5482538" y="2067789"/>
                  <a:pt x="5517488" y="2060067"/>
                  <a:pt x="5554065" y="2060067"/>
                </a:cubicBezTo>
                <a:close/>
                <a:moveTo>
                  <a:pt x="3506190" y="2060067"/>
                </a:moveTo>
                <a:cubicBezTo>
                  <a:pt x="3553333" y="2060067"/>
                  <a:pt x="3591128" y="2069821"/>
                  <a:pt x="3619575" y="2089328"/>
                </a:cubicBezTo>
                <a:cubicBezTo>
                  <a:pt x="3647211" y="2108835"/>
                  <a:pt x="3669157" y="2135658"/>
                  <a:pt x="3685413" y="2169795"/>
                </a:cubicBezTo>
                <a:lnTo>
                  <a:pt x="3685413" y="2150288"/>
                </a:lnTo>
                <a:cubicBezTo>
                  <a:pt x="3685413" y="2126717"/>
                  <a:pt x="3693948" y="2107616"/>
                  <a:pt x="3711015" y="2092986"/>
                </a:cubicBezTo>
                <a:cubicBezTo>
                  <a:pt x="3728085" y="2078355"/>
                  <a:pt x="3750437" y="2071040"/>
                  <a:pt x="3778072" y="2071040"/>
                </a:cubicBezTo>
                <a:cubicBezTo>
                  <a:pt x="3806519" y="2071040"/>
                  <a:pt x="3829278" y="2078355"/>
                  <a:pt x="3846347" y="2092986"/>
                </a:cubicBezTo>
                <a:cubicBezTo>
                  <a:pt x="3863416" y="2107616"/>
                  <a:pt x="3871950" y="2126310"/>
                  <a:pt x="3871950" y="2149069"/>
                </a:cubicBezTo>
                <a:lnTo>
                  <a:pt x="3871950" y="2480691"/>
                </a:lnTo>
                <a:lnTo>
                  <a:pt x="3871950" y="2484349"/>
                </a:lnTo>
                <a:cubicBezTo>
                  <a:pt x="3871950" y="2503043"/>
                  <a:pt x="3874390" y="2516048"/>
                  <a:pt x="3879265" y="2523363"/>
                </a:cubicBezTo>
                <a:cubicBezTo>
                  <a:pt x="3884142" y="2530679"/>
                  <a:pt x="3889831" y="2534336"/>
                  <a:pt x="3896334" y="2534336"/>
                </a:cubicBezTo>
                <a:cubicBezTo>
                  <a:pt x="3909339" y="2534336"/>
                  <a:pt x="3920312" y="2540432"/>
                  <a:pt x="3929253" y="2552624"/>
                </a:cubicBezTo>
                <a:cubicBezTo>
                  <a:pt x="3937381" y="2564003"/>
                  <a:pt x="3941445" y="2581479"/>
                  <a:pt x="3941445" y="2605050"/>
                </a:cubicBezTo>
                <a:cubicBezTo>
                  <a:pt x="3941445" y="2669261"/>
                  <a:pt x="3902024" y="2701367"/>
                  <a:pt x="3823182" y="2701367"/>
                </a:cubicBezTo>
                <a:cubicBezTo>
                  <a:pt x="3781729" y="2701367"/>
                  <a:pt x="3750031" y="2690305"/>
                  <a:pt x="3728085" y="2668181"/>
                </a:cubicBezTo>
                <a:cubicBezTo>
                  <a:pt x="3706952" y="2646884"/>
                  <a:pt x="3693134" y="2621483"/>
                  <a:pt x="3686632" y="2591981"/>
                </a:cubicBezTo>
                <a:lnTo>
                  <a:pt x="3685413" y="2587067"/>
                </a:lnTo>
                <a:cubicBezTo>
                  <a:pt x="3667531" y="2628011"/>
                  <a:pt x="3641927" y="2659126"/>
                  <a:pt x="3608602" y="2680412"/>
                </a:cubicBezTo>
                <a:cubicBezTo>
                  <a:pt x="3576090" y="2700884"/>
                  <a:pt x="3537076" y="2711120"/>
                  <a:pt x="3491560" y="2711120"/>
                </a:cubicBezTo>
                <a:cubicBezTo>
                  <a:pt x="3456609" y="2711120"/>
                  <a:pt x="3423284" y="2703805"/>
                  <a:pt x="3391586" y="2689175"/>
                </a:cubicBezTo>
                <a:cubicBezTo>
                  <a:pt x="3360699" y="2674544"/>
                  <a:pt x="3332658" y="2653005"/>
                  <a:pt x="3307461" y="2624557"/>
                </a:cubicBezTo>
                <a:cubicBezTo>
                  <a:pt x="3283077" y="2596922"/>
                  <a:pt x="3263570" y="2563190"/>
                  <a:pt x="3248938" y="2523363"/>
                </a:cubicBezTo>
                <a:cubicBezTo>
                  <a:pt x="3234308" y="2484349"/>
                  <a:pt x="3226993" y="2439645"/>
                  <a:pt x="3226993" y="2389251"/>
                </a:cubicBezTo>
                <a:cubicBezTo>
                  <a:pt x="3226993" y="2336419"/>
                  <a:pt x="3234715" y="2290496"/>
                  <a:pt x="3250159" y="2251482"/>
                </a:cubicBezTo>
                <a:cubicBezTo>
                  <a:pt x="3265602" y="2211655"/>
                  <a:pt x="3286327" y="2177517"/>
                  <a:pt x="3312337" y="2149069"/>
                </a:cubicBezTo>
                <a:cubicBezTo>
                  <a:pt x="3338348" y="2120621"/>
                  <a:pt x="3368015" y="2098675"/>
                  <a:pt x="3401340" y="2083232"/>
                </a:cubicBezTo>
                <a:cubicBezTo>
                  <a:pt x="3434663" y="2067789"/>
                  <a:pt x="3469615" y="2060067"/>
                  <a:pt x="3506190" y="2060067"/>
                </a:cubicBezTo>
                <a:close/>
                <a:moveTo>
                  <a:pt x="419557" y="2060067"/>
                </a:moveTo>
                <a:cubicBezTo>
                  <a:pt x="465074" y="2060067"/>
                  <a:pt x="508559" y="2067332"/>
                  <a:pt x="550012" y="2081861"/>
                </a:cubicBezTo>
                <a:cubicBezTo>
                  <a:pt x="592277" y="2096377"/>
                  <a:pt x="627227" y="2122196"/>
                  <a:pt x="654863" y="2159318"/>
                </a:cubicBezTo>
                <a:cubicBezTo>
                  <a:pt x="663803" y="2172221"/>
                  <a:pt x="670306" y="2183518"/>
                  <a:pt x="674370" y="2193208"/>
                </a:cubicBezTo>
                <a:cubicBezTo>
                  <a:pt x="677621" y="2202072"/>
                  <a:pt x="679247" y="2212556"/>
                  <a:pt x="679247" y="2224659"/>
                </a:cubicBezTo>
                <a:cubicBezTo>
                  <a:pt x="679247" y="2239290"/>
                  <a:pt x="676808" y="2251482"/>
                  <a:pt x="671931" y="2261235"/>
                </a:cubicBezTo>
                <a:cubicBezTo>
                  <a:pt x="666242" y="2271802"/>
                  <a:pt x="659740" y="2279930"/>
                  <a:pt x="652424" y="2285619"/>
                </a:cubicBezTo>
                <a:cubicBezTo>
                  <a:pt x="643483" y="2292122"/>
                  <a:pt x="634543" y="2296999"/>
                  <a:pt x="625602" y="2300250"/>
                </a:cubicBezTo>
                <a:cubicBezTo>
                  <a:pt x="616661" y="2303501"/>
                  <a:pt x="607720" y="2305127"/>
                  <a:pt x="598779" y="2305127"/>
                </a:cubicBezTo>
                <a:cubicBezTo>
                  <a:pt x="583336" y="2305127"/>
                  <a:pt x="569925" y="2301875"/>
                  <a:pt x="558545" y="2295373"/>
                </a:cubicBezTo>
                <a:cubicBezTo>
                  <a:pt x="547166" y="2289683"/>
                  <a:pt x="538632" y="2283587"/>
                  <a:pt x="532943" y="2277085"/>
                </a:cubicBezTo>
                <a:cubicBezTo>
                  <a:pt x="529691" y="2274646"/>
                  <a:pt x="524408" y="2269770"/>
                  <a:pt x="517093" y="2262454"/>
                </a:cubicBezTo>
                <a:cubicBezTo>
                  <a:pt x="509778" y="2255139"/>
                  <a:pt x="502463" y="2249450"/>
                  <a:pt x="495147" y="2245386"/>
                </a:cubicBezTo>
                <a:cubicBezTo>
                  <a:pt x="491083" y="2242947"/>
                  <a:pt x="486613" y="2240509"/>
                  <a:pt x="481736" y="2238070"/>
                </a:cubicBezTo>
                <a:cubicBezTo>
                  <a:pt x="476859" y="2235632"/>
                  <a:pt x="471170" y="2233600"/>
                  <a:pt x="464667" y="2231975"/>
                </a:cubicBezTo>
                <a:cubicBezTo>
                  <a:pt x="450850" y="2227911"/>
                  <a:pt x="437032" y="2225879"/>
                  <a:pt x="423214" y="2225879"/>
                </a:cubicBezTo>
                <a:cubicBezTo>
                  <a:pt x="402895" y="2225879"/>
                  <a:pt x="385013" y="2230368"/>
                  <a:pt x="369570" y="2239347"/>
                </a:cubicBezTo>
                <a:cubicBezTo>
                  <a:pt x="355752" y="2247500"/>
                  <a:pt x="343560" y="2259330"/>
                  <a:pt x="332994" y="2274837"/>
                </a:cubicBezTo>
                <a:cubicBezTo>
                  <a:pt x="323240" y="2289518"/>
                  <a:pt x="315925" y="2306651"/>
                  <a:pt x="311048" y="2326234"/>
                </a:cubicBezTo>
                <a:cubicBezTo>
                  <a:pt x="306171" y="2345817"/>
                  <a:pt x="303733" y="2365401"/>
                  <a:pt x="303733" y="2384984"/>
                </a:cubicBezTo>
                <a:cubicBezTo>
                  <a:pt x="303733" y="2405380"/>
                  <a:pt x="306171" y="2424557"/>
                  <a:pt x="311048" y="2442515"/>
                </a:cubicBezTo>
                <a:cubicBezTo>
                  <a:pt x="315925" y="2461273"/>
                  <a:pt x="323240" y="2477999"/>
                  <a:pt x="332994" y="2492693"/>
                </a:cubicBezTo>
                <a:cubicBezTo>
                  <a:pt x="342747" y="2507374"/>
                  <a:pt x="354939" y="2519611"/>
                  <a:pt x="369570" y="2529402"/>
                </a:cubicBezTo>
                <a:cubicBezTo>
                  <a:pt x="384200" y="2539194"/>
                  <a:pt x="402082" y="2544090"/>
                  <a:pt x="423214" y="2544090"/>
                </a:cubicBezTo>
                <a:cubicBezTo>
                  <a:pt x="443535" y="2544090"/>
                  <a:pt x="462635" y="2539619"/>
                  <a:pt x="480517" y="2530679"/>
                </a:cubicBezTo>
                <a:cubicBezTo>
                  <a:pt x="498399" y="2521738"/>
                  <a:pt x="516280" y="2509546"/>
                  <a:pt x="534162" y="2494103"/>
                </a:cubicBezTo>
                <a:cubicBezTo>
                  <a:pt x="544728" y="2485162"/>
                  <a:pt x="555701" y="2478659"/>
                  <a:pt x="567080" y="2474595"/>
                </a:cubicBezTo>
                <a:cubicBezTo>
                  <a:pt x="576834" y="2471344"/>
                  <a:pt x="585368" y="2469719"/>
                  <a:pt x="592683" y="2469719"/>
                </a:cubicBezTo>
                <a:lnTo>
                  <a:pt x="586587" y="2472157"/>
                </a:lnTo>
                <a:cubicBezTo>
                  <a:pt x="595528" y="2472157"/>
                  <a:pt x="604469" y="2473783"/>
                  <a:pt x="613410" y="2477034"/>
                </a:cubicBezTo>
                <a:cubicBezTo>
                  <a:pt x="623164" y="2481098"/>
                  <a:pt x="631698" y="2485975"/>
                  <a:pt x="639013" y="2491664"/>
                </a:cubicBezTo>
                <a:cubicBezTo>
                  <a:pt x="646328" y="2497354"/>
                  <a:pt x="652424" y="2505482"/>
                  <a:pt x="657301" y="2516048"/>
                </a:cubicBezTo>
                <a:cubicBezTo>
                  <a:pt x="662177" y="2525802"/>
                  <a:pt x="664616" y="2537181"/>
                  <a:pt x="664616" y="2550186"/>
                </a:cubicBezTo>
                <a:cubicBezTo>
                  <a:pt x="664616" y="2581885"/>
                  <a:pt x="653644" y="2608707"/>
                  <a:pt x="631698" y="2630653"/>
                </a:cubicBezTo>
                <a:cubicBezTo>
                  <a:pt x="622757" y="2639594"/>
                  <a:pt x="612191" y="2648941"/>
                  <a:pt x="599999" y="2658695"/>
                </a:cubicBezTo>
                <a:cubicBezTo>
                  <a:pt x="589432" y="2667635"/>
                  <a:pt x="574802" y="2676576"/>
                  <a:pt x="556107" y="2685517"/>
                </a:cubicBezTo>
                <a:cubicBezTo>
                  <a:pt x="540664" y="2692832"/>
                  <a:pt x="520344" y="2699334"/>
                  <a:pt x="495147" y="2705024"/>
                </a:cubicBezTo>
                <a:cubicBezTo>
                  <a:pt x="471576" y="2709901"/>
                  <a:pt x="445567" y="2712339"/>
                  <a:pt x="417118" y="2712339"/>
                </a:cubicBezTo>
                <a:cubicBezTo>
                  <a:pt x="369164" y="2712339"/>
                  <a:pt x="326491" y="2703805"/>
                  <a:pt x="289103" y="2686736"/>
                </a:cubicBezTo>
                <a:cubicBezTo>
                  <a:pt x="250901" y="2669667"/>
                  <a:pt x="218389" y="2646503"/>
                  <a:pt x="191567" y="2617242"/>
                </a:cubicBezTo>
                <a:cubicBezTo>
                  <a:pt x="164744" y="2587981"/>
                  <a:pt x="144018" y="2553437"/>
                  <a:pt x="129387" y="2513610"/>
                </a:cubicBezTo>
                <a:cubicBezTo>
                  <a:pt x="114757" y="2473783"/>
                  <a:pt x="107442" y="2430704"/>
                  <a:pt x="107442" y="2384375"/>
                </a:cubicBezTo>
                <a:cubicBezTo>
                  <a:pt x="107442" y="2339671"/>
                  <a:pt x="115570" y="2297405"/>
                  <a:pt x="131826" y="2257578"/>
                </a:cubicBezTo>
                <a:cubicBezTo>
                  <a:pt x="147269" y="2218563"/>
                  <a:pt x="169215" y="2184426"/>
                  <a:pt x="197663" y="2155165"/>
                </a:cubicBezTo>
                <a:cubicBezTo>
                  <a:pt x="225298" y="2125904"/>
                  <a:pt x="258216" y="2102739"/>
                  <a:pt x="296418" y="2085670"/>
                </a:cubicBezTo>
                <a:cubicBezTo>
                  <a:pt x="333807" y="2068602"/>
                  <a:pt x="374853" y="2060067"/>
                  <a:pt x="419557" y="2060067"/>
                </a:cubicBezTo>
                <a:close/>
                <a:moveTo>
                  <a:pt x="1816531" y="2058905"/>
                </a:moveTo>
                <a:lnTo>
                  <a:pt x="1849908" y="2060448"/>
                </a:lnTo>
                <a:cubicBezTo>
                  <a:pt x="1883740" y="2063649"/>
                  <a:pt x="1915287" y="2071650"/>
                  <a:pt x="1944548" y="2084451"/>
                </a:cubicBezTo>
                <a:cubicBezTo>
                  <a:pt x="1984374" y="2101520"/>
                  <a:pt x="2018106" y="2124685"/>
                  <a:pt x="2045741" y="2153946"/>
                </a:cubicBezTo>
                <a:cubicBezTo>
                  <a:pt x="2074189" y="2183207"/>
                  <a:pt x="2096134" y="2217751"/>
                  <a:pt x="2111578" y="2257578"/>
                </a:cubicBezTo>
                <a:cubicBezTo>
                  <a:pt x="2127834" y="2299030"/>
                  <a:pt x="2135961" y="2341703"/>
                  <a:pt x="2135961" y="2385594"/>
                </a:cubicBezTo>
                <a:cubicBezTo>
                  <a:pt x="2135961" y="2432736"/>
                  <a:pt x="2128241" y="2475814"/>
                  <a:pt x="2112797" y="2514829"/>
                </a:cubicBezTo>
                <a:cubicBezTo>
                  <a:pt x="2097354" y="2554656"/>
                  <a:pt x="2075409" y="2589200"/>
                  <a:pt x="2046961" y="2618461"/>
                </a:cubicBezTo>
                <a:cubicBezTo>
                  <a:pt x="2019326" y="2647722"/>
                  <a:pt x="1985594" y="2670887"/>
                  <a:pt x="1945767" y="2687955"/>
                </a:cubicBezTo>
                <a:cubicBezTo>
                  <a:pt x="1906753" y="2705024"/>
                  <a:pt x="1863674" y="2713559"/>
                  <a:pt x="1816531" y="2713559"/>
                </a:cubicBezTo>
                <a:cubicBezTo>
                  <a:pt x="1769389" y="2713559"/>
                  <a:pt x="1726310" y="2705024"/>
                  <a:pt x="1687296" y="2687955"/>
                </a:cubicBezTo>
                <a:cubicBezTo>
                  <a:pt x="1647470" y="2670887"/>
                  <a:pt x="1613738" y="2647722"/>
                  <a:pt x="1586103" y="2618461"/>
                </a:cubicBezTo>
                <a:cubicBezTo>
                  <a:pt x="1557654" y="2589200"/>
                  <a:pt x="1535709" y="2554656"/>
                  <a:pt x="1520266" y="2514829"/>
                </a:cubicBezTo>
                <a:cubicBezTo>
                  <a:pt x="1504823" y="2475814"/>
                  <a:pt x="1497101" y="2432736"/>
                  <a:pt x="1497101" y="2385594"/>
                </a:cubicBezTo>
                <a:cubicBezTo>
                  <a:pt x="1497101" y="2341703"/>
                  <a:pt x="1505229" y="2299030"/>
                  <a:pt x="1521485" y="2257578"/>
                </a:cubicBezTo>
                <a:cubicBezTo>
                  <a:pt x="1536929" y="2217751"/>
                  <a:pt x="1558874" y="2183207"/>
                  <a:pt x="1587322" y="2153946"/>
                </a:cubicBezTo>
                <a:cubicBezTo>
                  <a:pt x="1614957" y="2124685"/>
                  <a:pt x="1648689" y="2101520"/>
                  <a:pt x="1688516" y="2084451"/>
                </a:cubicBezTo>
                <a:cubicBezTo>
                  <a:pt x="1717777" y="2071650"/>
                  <a:pt x="1749323" y="2063649"/>
                  <a:pt x="1783156" y="2060448"/>
                </a:cubicBezTo>
                <a:close/>
                <a:moveTo>
                  <a:pt x="1815313" y="2058848"/>
                </a:moveTo>
                <a:lnTo>
                  <a:pt x="1817750" y="2058848"/>
                </a:lnTo>
                <a:lnTo>
                  <a:pt x="1816531" y="2058905"/>
                </a:lnTo>
                <a:close/>
                <a:moveTo>
                  <a:pt x="11692508" y="2057629"/>
                </a:moveTo>
                <a:cubicBezTo>
                  <a:pt x="11737212" y="2057629"/>
                  <a:pt x="11776633" y="2065351"/>
                  <a:pt x="11810770" y="2080794"/>
                </a:cubicBezTo>
                <a:cubicBezTo>
                  <a:pt x="11846533" y="2097050"/>
                  <a:pt x="11876607" y="2117776"/>
                  <a:pt x="11900991" y="2142973"/>
                </a:cubicBezTo>
                <a:cubicBezTo>
                  <a:pt x="11926187" y="2168983"/>
                  <a:pt x="11945287" y="2198243"/>
                  <a:pt x="11958294" y="2230755"/>
                </a:cubicBezTo>
                <a:cubicBezTo>
                  <a:pt x="11972110" y="2264893"/>
                  <a:pt x="11979019" y="2299030"/>
                  <a:pt x="11979019" y="2333168"/>
                </a:cubicBezTo>
                <a:cubicBezTo>
                  <a:pt x="11979019" y="2362429"/>
                  <a:pt x="11974143" y="2386813"/>
                  <a:pt x="11964389" y="2406320"/>
                </a:cubicBezTo>
                <a:cubicBezTo>
                  <a:pt x="11954636" y="2425827"/>
                  <a:pt x="11934315" y="2435581"/>
                  <a:pt x="11903430" y="2435581"/>
                </a:cubicBezTo>
                <a:lnTo>
                  <a:pt x="11570587" y="2435581"/>
                </a:lnTo>
                <a:lnTo>
                  <a:pt x="11566930" y="2438019"/>
                </a:lnTo>
                <a:cubicBezTo>
                  <a:pt x="11575059" y="2474595"/>
                  <a:pt x="11591720" y="2501418"/>
                  <a:pt x="11616917" y="2518487"/>
                </a:cubicBezTo>
                <a:cubicBezTo>
                  <a:pt x="11641301" y="2535555"/>
                  <a:pt x="11670155" y="2544090"/>
                  <a:pt x="11703480" y="2544090"/>
                </a:cubicBezTo>
                <a:cubicBezTo>
                  <a:pt x="11718111" y="2544090"/>
                  <a:pt x="11732741" y="2542058"/>
                  <a:pt x="11747372" y="2537994"/>
                </a:cubicBezTo>
                <a:cubicBezTo>
                  <a:pt x="11758750" y="2534743"/>
                  <a:pt x="11770942" y="2530272"/>
                  <a:pt x="11783947" y="2524582"/>
                </a:cubicBezTo>
                <a:cubicBezTo>
                  <a:pt x="11796140" y="2518893"/>
                  <a:pt x="11805487" y="2514016"/>
                  <a:pt x="11811989" y="2509952"/>
                </a:cubicBezTo>
                <a:cubicBezTo>
                  <a:pt x="11820117" y="2504262"/>
                  <a:pt x="11825806" y="2501011"/>
                  <a:pt x="11829059" y="2500198"/>
                </a:cubicBezTo>
                <a:cubicBezTo>
                  <a:pt x="11844502" y="2492883"/>
                  <a:pt x="11857913" y="2489226"/>
                  <a:pt x="11869292" y="2489226"/>
                </a:cubicBezTo>
                <a:cubicBezTo>
                  <a:pt x="11892863" y="2489226"/>
                  <a:pt x="11911964" y="2497760"/>
                  <a:pt x="11926594" y="2514829"/>
                </a:cubicBezTo>
                <a:cubicBezTo>
                  <a:pt x="11941225" y="2531898"/>
                  <a:pt x="11948540" y="2550998"/>
                  <a:pt x="11948540" y="2572131"/>
                </a:cubicBezTo>
                <a:cubicBezTo>
                  <a:pt x="11948540" y="2588387"/>
                  <a:pt x="11944476" y="2602205"/>
                  <a:pt x="11936347" y="2613584"/>
                </a:cubicBezTo>
                <a:cubicBezTo>
                  <a:pt x="11927407" y="2626589"/>
                  <a:pt x="11918466" y="2636342"/>
                  <a:pt x="11909526" y="2642845"/>
                </a:cubicBezTo>
                <a:cubicBezTo>
                  <a:pt x="11885954" y="2661539"/>
                  <a:pt x="11856286" y="2677389"/>
                  <a:pt x="11820524" y="2690394"/>
                </a:cubicBezTo>
                <a:cubicBezTo>
                  <a:pt x="11784761" y="2703398"/>
                  <a:pt x="11741681" y="2709901"/>
                  <a:pt x="11691288" y="2709901"/>
                </a:cubicBezTo>
                <a:cubicBezTo>
                  <a:pt x="11647398" y="2709901"/>
                  <a:pt x="11605944" y="2701773"/>
                  <a:pt x="11566930" y="2685517"/>
                </a:cubicBezTo>
                <a:cubicBezTo>
                  <a:pt x="11528729" y="2669261"/>
                  <a:pt x="11495810" y="2646909"/>
                  <a:pt x="11468175" y="2618461"/>
                </a:cubicBezTo>
                <a:cubicBezTo>
                  <a:pt x="11439728" y="2589200"/>
                  <a:pt x="11417781" y="2555062"/>
                  <a:pt x="11402338" y="2516048"/>
                </a:cubicBezTo>
                <a:cubicBezTo>
                  <a:pt x="11386895" y="2477847"/>
                  <a:pt x="11379173" y="2434362"/>
                  <a:pt x="11379173" y="2385594"/>
                </a:cubicBezTo>
                <a:cubicBezTo>
                  <a:pt x="11379173" y="2341703"/>
                  <a:pt x="11387302" y="2299030"/>
                  <a:pt x="11403558" y="2257578"/>
                </a:cubicBezTo>
                <a:cubicBezTo>
                  <a:pt x="11419813" y="2216938"/>
                  <a:pt x="11441759" y="2181987"/>
                  <a:pt x="11469394" y="2152727"/>
                </a:cubicBezTo>
                <a:cubicBezTo>
                  <a:pt x="11497030" y="2123466"/>
                  <a:pt x="11529948" y="2100301"/>
                  <a:pt x="11568149" y="2083232"/>
                </a:cubicBezTo>
                <a:cubicBezTo>
                  <a:pt x="11605538" y="2066163"/>
                  <a:pt x="11646992" y="2057629"/>
                  <a:pt x="11692508" y="2057629"/>
                </a:cubicBezTo>
                <a:close/>
                <a:moveTo>
                  <a:pt x="8015858" y="2057629"/>
                </a:moveTo>
                <a:cubicBezTo>
                  <a:pt x="8060562" y="2057629"/>
                  <a:pt x="8099983" y="2065351"/>
                  <a:pt x="8134121" y="2080794"/>
                </a:cubicBezTo>
                <a:cubicBezTo>
                  <a:pt x="8169884" y="2097050"/>
                  <a:pt x="8199957" y="2117776"/>
                  <a:pt x="8224341" y="2142973"/>
                </a:cubicBezTo>
                <a:cubicBezTo>
                  <a:pt x="8249538" y="2168983"/>
                  <a:pt x="8268639" y="2198243"/>
                  <a:pt x="8281644" y="2230755"/>
                </a:cubicBezTo>
                <a:cubicBezTo>
                  <a:pt x="8295461" y="2264893"/>
                  <a:pt x="8302370" y="2299030"/>
                  <a:pt x="8302370" y="2333168"/>
                </a:cubicBezTo>
                <a:cubicBezTo>
                  <a:pt x="8302370" y="2362429"/>
                  <a:pt x="8297493" y="2386813"/>
                  <a:pt x="8287740" y="2406320"/>
                </a:cubicBezTo>
                <a:cubicBezTo>
                  <a:pt x="8277986" y="2425827"/>
                  <a:pt x="8257667" y="2435581"/>
                  <a:pt x="8226780" y="2435581"/>
                </a:cubicBezTo>
                <a:lnTo>
                  <a:pt x="7893938" y="2435581"/>
                </a:lnTo>
                <a:lnTo>
                  <a:pt x="7890280" y="2438019"/>
                </a:lnTo>
                <a:cubicBezTo>
                  <a:pt x="7898408" y="2474595"/>
                  <a:pt x="7915072" y="2501418"/>
                  <a:pt x="7940268" y="2518487"/>
                </a:cubicBezTo>
                <a:cubicBezTo>
                  <a:pt x="7964652" y="2535555"/>
                  <a:pt x="7993506" y="2544090"/>
                  <a:pt x="8026831" y="2544090"/>
                </a:cubicBezTo>
                <a:cubicBezTo>
                  <a:pt x="8041461" y="2544090"/>
                  <a:pt x="8056092" y="2542058"/>
                  <a:pt x="8070722" y="2537994"/>
                </a:cubicBezTo>
                <a:cubicBezTo>
                  <a:pt x="8082102" y="2534743"/>
                  <a:pt x="8094293" y="2530272"/>
                  <a:pt x="8107298" y="2524582"/>
                </a:cubicBezTo>
                <a:cubicBezTo>
                  <a:pt x="8119490" y="2518893"/>
                  <a:pt x="8128837" y="2514016"/>
                  <a:pt x="8135340" y="2509952"/>
                </a:cubicBezTo>
                <a:cubicBezTo>
                  <a:pt x="8143468" y="2504262"/>
                  <a:pt x="8149158" y="2501011"/>
                  <a:pt x="8152409" y="2500198"/>
                </a:cubicBezTo>
                <a:cubicBezTo>
                  <a:pt x="8167852" y="2492883"/>
                  <a:pt x="8181263" y="2489226"/>
                  <a:pt x="8192642" y="2489226"/>
                </a:cubicBezTo>
                <a:cubicBezTo>
                  <a:pt x="8216213" y="2489226"/>
                  <a:pt x="8235314" y="2497760"/>
                  <a:pt x="8249944" y="2514829"/>
                </a:cubicBezTo>
                <a:cubicBezTo>
                  <a:pt x="8264575" y="2531898"/>
                  <a:pt x="8271890" y="2550998"/>
                  <a:pt x="8271890" y="2572131"/>
                </a:cubicBezTo>
                <a:cubicBezTo>
                  <a:pt x="8271890" y="2588387"/>
                  <a:pt x="8267826" y="2602205"/>
                  <a:pt x="8259698" y="2613584"/>
                </a:cubicBezTo>
                <a:cubicBezTo>
                  <a:pt x="8250757" y="2626589"/>
                  <a:pt x="8241817" y="2636342"/>
                  <a:pt x="8232876" y="2642845"/>
                </a:cubicBezTo>
                <a:cubicBezTo>
                  <a:pt x="8209304" y="2661539"/>
                  <a:pt x="8179638" y="2677389"/>
                  <a:pt x="8143874" y="2690394"/>
                </a:cubicBezTo>
                <a:cubicBezTo>
                  <a:pt x="8108111" y="2703398"/>
                  <a:pt x="8065033" y="2709901"/>
                  <a:pt x="8014639" y="2709901"/>
                </a:cubicBezTo>
                <a:cubicBezTo>
                  <a:pt x="7970748" y="2709901"/>
                  <a:pt x="7929295" y="2701773"/>
                  <a:pt x="7890280" y="2685517"/>
                </a:cubicBezTo>
                <a:cubicBezTo>
                  <a:pt x="7852078" y="2669261"/>
                  <a:pt x="7819160" y="2646909"/>
                  <a:pt x="7791526" y="2618461"/>
                </a:cubicBezTo>
                <a:cubicBezTo>
                  <a:pt x="7763077" y="2589200"/>
                  <a:pt x="7741132" y="2555062"/>
                  <a:pt x="7725688" y="2516048"/>
                </a:cubicBezTo>
                <a:cubicBezTo>
                  <a:pt x="7710246" y="2477847"/>
                  <a:pt x="7702524" y="2434362"/>
                  <a:pt x="7702524" y="2385594"/>
                </a:cubicBezTo>
                <a:cubicBezTo>
                  <a:pt x="7702524" y="2341703"/>
                  <a:pt x="7710652" y="2299030"/>
                  <a:pt x="7726908" y="2257578"/>
                </a:cubicBezTo>
                <a:cubicBezTo>
                  <a:pt x="7743164" y="2216938"/>
                  <a:pt x="7765110" y="2181987"/>
                  <a:pt x="7792744" y="2152727"/>
                </a:cubicBezTo>
                <a:cubicBezTo>
                  <a:pt x="7820380" y="2123466"/>
                  <a:pt x="7853298" y="2100301"/>
                  <a:pt x="7891500" y="2083232"/>
                </a:cubicBezTo>
                <a:cubicBezTo>
                  <a:pt x="7928888" y="2066163"/>
                  <a:pt x="7970341" y="2057629"/>
                  <a:pt x="8015858" y="2057629"/>
                </a:cubicBezTo>
                <a:close/>
                <a:moveTo>
                  <a:pt x="5616862" y="2024657"/>
                </a:moveTo>
                <a:lnTo>
                  <a:pt x="5617464" y="2024711"/>
                </a:lnTo>
                <a:lnTo>
                  <a:pt x="5616244" y="2024711"/>
                </a:lnTo>
                <a:close/>
                <a:moveTo>
                  <a:pt x="9414128" y="1857680"/>
                </a:moveTo>
                <a:cubicBezTo>
                  <a:pt x="9444202" y="1857680"/>
                  <a:pt x="9467367" y="1866189"/>
                  <a:pt x="9483623" y="1883207"/>
                </a:cubicBezTo>
                <a:cubicBezTo>
                  <a:pt x="9499879" y="1901051"/>
                  <a:pt x="9508006" y="1922539"/>
                  <a:pt x="9508006" y="1947672"/>
                </a:cubicBezTo>
                <a:lnTo>
                  <a:pt x="9508006" y="2161953"/>
                </a:lnTo>
                <a:lnTo>
                  <a:pt x="9517151" y="2144392"/>
                </a:lnTo>
                <a:cubicBezTo>
                  <a:pt x="9531171" y="2121246"/>
                  <a:pt x="9548849" y="2102415"/>
                  <a:pt x="9570186" y="2087899"/>
                </a:cubicBezTo>
                <a:cubicBezTo>
                  <a:pt x="9597820" y="2068532"/>
                  <a:pt x="9632772" y="2058848"/>
                  <a:pt x="9675037" y="2058848"/>
                </a:cubicBezTo>
                <a:cubicBezTo>
                  <a:pt x="9744124" y="2058848"/>
                  <a:pt x="9798176" y="2080794"/>
                  <a:pt x="9837191" y="2124685"/>
                </a:cubicBezTo>
                <a:cubicBezTo>
                  <a:pt x="9876204" y="2168576"/>
                  <a:pt x="9895711" y="2229943"/>
                  <a:pt x="9895711" y="2308784"/>
                </a:cubicBezTo>
                <a:lnTo>
                  <a:pt x="9895711" y="2608707"/>
                </a:lnTo>
                <a:cubicBezTo>
                  <a:pt x="9895711" y="2634717"/>
                  <a:pt x="9886770" y="2656256"/>
                  <a:pt x="9868889" y="2673325"/>
                </a:cubicBezTo>
                <a:cubicBezTo>
                  <a:pt x="9850194" y="2690394"/>
                  <a:pt x="9828249" y="2698928"/>
                  <a:pt x="9803053" y="2698928"/>
                </a:cubicBezTo>
                <a:cubicBezTo>
                  <a:pt x="9777043" y="2698928"/>
                  <a:pt x="9755097" y="2690375"/>
                  <a:pt x="9737216" y="2673268"/>
                </a:cubicBezTo>
                <a:cubicBezTo>
                  <a:pt x="9719335" y="2656148"/>
                  <a:pt x="9710394" y="2634552"/>
                  <a:pt x="9710394" y="2608479"/>
                </a:cubicBezTo>
                <a:lnTo>
                  <a:pt x="9710394" y="2377459"/>
                </a:lnTo>
                <a:cubicBezTo>
                  <a:pt x="9710394" y="2325300"/>
                  <a:pt x="9701047" y="2286591"/>
                  <a:pt x="9682352" y="2261331"/>
                </a:cubicBezTo>
                <a:cubicBezTo>
                  <a:pt x="9663657" y="2236883"/>
                  <a:pt x="9638054" y="2224659"/>
                  <a:pt x="9605542" y="2224659"/>
                </a:cubicBezTo>
                <a:cubicBezTo>
                  <a:pt x="9573030" y="2224659"/>
                  <a:pt x="9548240" y="2237289"/>
                  <a:pt x="9531171" y="2262550"/>
                </a:cubicBezTo>
                <a:cubicBezTo>
                  <a:pt x="9514102" y="2288623"/>
                  <a:pt x="9505568" y="2328958"/>
                  <a:pt x="9505568" y="2383556"/>
                </a:cubicBezTo>
                <a:lnTo>
                  <a:pt x="9505568" y="2608479"/>
                </a:lnTo>
                <a:cubicBezTo>
                  <a:pt x="9505568" y="2634552"/>
                  <a:pt x="9496626" y="2656148"/>
                  <a:pt x="9478745" y="2673268"/>
                </a:cubicBezTo>
                <a:cubicBezTo>
                  <a:pt x="9460051" y="2690375"/>
                  <a:pt x="9438106" y="2698928"/>
                  <a:pt x="9412908" y="2698928"/>
                </a:cubicBezTo>
                <a:cubicBezTo>
                  <a:pt x="9386899" y="2698928"/>
                  <a:pt x="9364953" y="2690394"/>
                  <a:pt x="9347072" y="2673325"/>
                </a:cubicBezTo>
                <a:cubicBezTo>
                  <a:pt x="9329191" y="2656256"/>
                  <a:pt x="9320250" y="2634717"/>
                  <a:pt x="9320250" y="2608707"/>
                </a:cubicBezTo>
                <a:lnTo>
                  <a:pt x="9320250" y="1947901"/>
                </a:lnTo>
                <a:cubicBezTo>
                  <a:pt x="9320250" y="1922704"/>
                  <a:pt x="9328377" y="1901165"/>
                  <a:pt x="9344634" y="1883283"/>
                </a:cubicBezTo>
                <a:cubicBezTo>
                  <a:pt x="9360077" y="1866214"/>
                  <a:pt x="9383242" y="1857680"/>
                  <a:pt x="9414128" y="1857680"/>
                </a:cubicBezTo>
                <a:close/>
                <a:moveTo>
                  <a:pt x="2595448" y="1857680"/>
                </a:moveTo>
                <a:cubicBezTo>
                  <a:pt x="2620645" y="1857680"/>
                  <a:pt x="2642590" y="1866214"/>
                  <a:pt x="2661285" y="1883283"/>
                </a:cubicBezTo>
                <a:cubicBezTo>
                  <a:pt x="2679167" y="1900352"/>
                  <a:pt x="2688107" y="1921891"/>
                  <a:pt x="2688107" y="1947901"/>
                </a:cubicBezTo>
                <a:lnTo>
                  <a:pt x="2688107" y="2164256"/>
                </a:lnTo>
                <a:lnTo>
                  <a:pt x="2700146" y="2146021"/>
                </a:lnTo>
                <a:cubicBezTo>
                  <a:pt x="2716910" y="2123466"/>
                  <a:pt x="2736875" y="2104568"/>
                  <a:pt x="2760040" y="2089328"/>
                </a:cubicBezTo>
                <a:cubicBezTo>
                  <a:pt x="2790113" y="2069821"/>
                  <a:pt x="2826283" y="2060067"/>
                  <a:pt x="2868548" y="2060067"/>
                </a:cubicBezTo>
                <a:cubicBezTo>
                  <a:pt x="2909189" y="2060067"/>
                  <a:pt x="2946172" y="2067789"/>
                  <a:pt x="2979496" y="2083232"/>
                </a:cubicBezTo>
                <a:cubicBezTo>
                  <a:pt x="3013634" y="2099488"/>
                  <a:pt x="3042894" y="2121434"/>
                  <a:pt x="3067279" y="2149069"/>
                </a:cubicBezTo>
                <a:cubicBezTo>
                  <a:pt x="3092476" y="2177517"/>
                  <a:pt x="3111575" y="2211655"/>
                  <a:pt x="3124580" y="2251482"/>
                </a:cubicBezTo>
                <a:cubicBezTo>
                  <a:pt x="3138398" y="2292935"/>
                  <a:pt x="3145307" y="2338045"/>
                  <a:pt x="3145307" y="2386813"/>
                </a:cubicBezTo>
                <a:cubicBezTo>
                  <a:pt x="3145307" y="2438832"/>
                  <a:pt x="3137586" y="2484349"/>
                  <a:pt x="3122143" y="2523363"/>
                </a:cubicBezTo>
                <a:cubicBezTo>
                  <a:pt x="3105886" y="2564003"/>
                  <a:pt x="3084753" y="2598141"/>
                  <a:pt x="3058744" y="2625776"/>
                </a:cubicBezTo>
                <a:cubicBezTo>
                  <a:pt x="3031922" y="2653411"/>
                  <a:pt x="3001035" y="2674544"/>
                  <a:pt x="2966084" y="2689175"/>
                </a:cubicBezTo>
                <a:cubicBezTo>
                  <a:pt x="2930322" y="2703805"/>
                  <a:pt x="2893745" y="2711120"/>
                  <a:pt x="2856357" y="2711120"/>
                </a:cubicBezTo>
                <a:cubicBezTo>
                  <a:pt x="2819781" y="2711120"/>
                  <a:pt x="2785642" y="2701367"/>
                  <a:pt x="2753943" y="2681859"/>
                </a:cubicBezTo>
                <a:cubicBezTo>
                  <a:pt x="2723058" y="2663165"/>
                  <a:pt x="2700706" y="2635530"/>
                  <a:pt x="2686888" y="2598954"/>
                </a:cubicBezTo>
                <a:lnTo>
                  <a:pt x="2686888" y="2608707"/>
                </a:lnTo>
                <a:cubicBezTo>
                  <a:pt x="2686888" y="2631466"/>
                  <a:pt x="2678759" y="2652192"/>
                  <a:pt x="2662504" y="2670887"/>
                </a:cubicBezTo>
                <a:cubicBezTo>
                  <a:pt x="2646248" y="2689581"/>
                  <a:pt x="2623083" y="2698928"/>
                  <a:pt x="2593009" y="2698928"/>
                </a:cubicBezTo>
                <a:cubicBezTo>
                  <a:pt x="2562123" y="2698928"/>
                  <a:pt x="2539365" y="2689581"/>
                  <a:pt x="2524735" y="2670887"/>
                </a:cubicBezTo>
                <a:cubicBezTo>
                  <a:pt x="2510104" y="2653005"/>
                  <a:pt x="2502788" y="2632278"/>
                  <a:pt x="2502788" y="2608707"/>
                </a:cubicBezTo>
                <a:lnTo>
                  <a:pt x="2502788" y="1947901"/>
                </a:lnTo>
                <a:cubicBezTo>
                  <a:pt x="2502788" y="1921891"/>
                  <a:pt x="2511730" y="1900352"/>
                  <a:pt x="2529611" y="1883283"/>
                </a:cubicBezTo>
                <a:cubicBezTo>
                  <a:pt x="2547492" y="1866214"/>
                  <a:pt x="2569439" y="1857680"/>
                  <a:pt x="2595448" y="1857680"/>
                </a:cubicBezTo>
                <a:close/>
                <a:moveTo>
                  <a:pt x="889254" y="1857680"/>
                </a:moveTo>
                <a:cubicBezTo>
                  <a:pt x="919328" y="1857680"/>
                  <a:pt x="942492" y="1866189"/>
                  <a:pt x="958748" y="1883207"/>
                </a:cubicBezTo>
                <a:cubicBezTo>
                  <a:pt x="975004" y="1901051"/>
                  <a:pt x="983132" y="1922539"/>
                  <a:pt x="983132" y="1947672"/>
                </a:cubicBezTo>
                <a:lnTo>
                  <a:pt x="983132" y="2161952"/>
                </a:lnTo>
                <a:lnTo>
                  <a:pt x="992276" y="2144392"/>
                </a:lnTo>
                <a:cubicBezTo>
                  <a:pt x="1006297" y="2121246"/>
                  <a:pt x="1023975" y="2102415"/>
                  <a:pt x="1045311" y="2087899"/>
                </a:cubicBezTo>
                <a:cubicBezTo>
                  <a:pt x="1072947" y="2068532"/>
                  <a:pt x="1107897" y="2058848"/>
                  <a:pt x="1150163" y="2058848"/>
                </a:cubicBezTo>
                <a:cubicBezTo>
                  <a:pt x="1219251" y="2058848"/>
                  <a:pt x="1273301" y="2080794"/>
                  <a:pt x="1312316" y="2124685"/>
                </a:cubicBezTo>
                <a:cubicBezTo>
                  <a:pt x="1351331" y="2168576"/>
                  <a:pt x="1370838" y="2229943"/>
                  <a:pt x="1370838" y="2308784"/>
                </a:cubicBezTo>
                <a:lnTo>
                  <a:pt x="1370838" y="2608707"/>
                </a:lnTo>
                <a:cubicBezTo>
                  <a:pt x="1370838" y="2634717"/>
                  <a:pt x="1361897" y="2656256"/>
                  <a:pt x="1344016" y="2673325"/>
                </a:cubicBezTo>
                <a:cubicBezTo>
                  <a:pt x="1325321" y="2690394"/>
                  <a:pt x="1303375" y="2698928"/>
                  <a:pt x="1278178" y="2698928"/>
                </a:cubicBezTo>
                <a:cubicBezTo>
                  <a:pt x="1252169" y="2698928"/>
                  <a:pt x="1230224" y="2690375"/>
                  <a:pt x="1212342" y="2673268"/>
                </a:cubicBezTo>
                <a:cubicBezTo>
                  <a:pt x="1194460" y="2656148"/>
                  <a:pt x="1185520" y="2634552"/>
                  <a:pt x="1185520" y="2608479"/>
                </a:cubicBezTo>
                <a:lnTo>
                  <a:pt x="1185520" y="2377459"/>
                </a:lnTo>
                <a:cubicBezTo>
                  <a:pt x="1185520" y="2325300"/>
                  <a:pt x="1176172" y="2286591"/>
                  <a:pt x="1157478" y="2261331"/>
                </a:cubicBezTo>
                <a:cubicBezTo>
                  <a:pt x="1138783" y="2236883"/>
                  <a:pt x="1113181" y="2224659"/>
                  <a:pt x="1080669" y="2224659"/>
                </a:cubicBezTo>
                <a:cubicBezTo>
                  <a:pt x="1048156" y="2224659"/>
                  <a:pt x="1023366" y="2237289"/>
                  <a:pt x="1006297" y="2262550"/>
                </a:cubicBezTo>
                <a:cubicBezTo>
                  <a:pt x="989228" y="2288623"/>
                  <a:pt x="980694" y="2328958"/>
                  <a:pt x="980694" y="2383556"/>
                </a:cubicBezTo>
                <a:lnTo>
                  <a:pt x="980694" y="2608479"/>
                </a:lnTo>
                <a:cubicBezTo>
                  <a:pt x="980694" y="2634552"/>
                  <a:pt x="971753" y="2656148"/>
                  <a:pt x="953872" y="2673268"/>
                </a:cubicBezTo>
                <a:cubicBezTo>
                  <a:pt x="935177" y="2690375"/>
                  <a:pt x="913231" y="2698928"/>
                  <a:pt x="888034" y="2698928"/>
                </a:cubicBezTo>
                <a:cubicBezTo>
                  <a:pt x="862025" y="2698928"/>
                  <a:pt x="840080" y="2690394"/>
                  <a:pt x="822198" y="2673325"/>
                </a:cubicBezTo>
                <a:cubicBezTo>
                  <a:pt x="804316" y="2656256"/>
                  <a:pt x="795376" y="2634717"/>
                  <a:pt x="795376" y="2608707"/>
                </a:cubicBezTo>
                <a:lnTo>
                  <a:pt x="795376" y="1947901"/>
                </a:lnTo>
                <a:cubicBezTo>
                  <a:pt x="795376" y="1922704"/>
                  <a:pt x="803503" y="1901165"/>
                  <a:pt x="819759" y="1883283"/>
                </a:cubicBezTo>
                <a:cubicBezTo>
                  <a:pt x="835203" y="1866214"/>
                  <a:pt x="858368" y="1857680"/>
                  <a:pt x="889254" y="1857680"/>
                </a:cubicBezTo>
                <a:close/>
                <a:moveTo>
                  <a:pt x="7147178" y="1856461"/>
                </a:moveTo>
                <a:cubicBezTo>
                  <a:pt x="7178877" y="1856461"/>
                  <a:pt x="7202042" y="1864995"/>
                  <a:pt x="7216672" y="1882064"/>
                </a:cubicBezTo>
                <a:cubicBezTo>
                  <a:pt x="7231303" y="1899133"/>
                  <a:pt x="7238618" y="1920266"/>
                  <a:pt x="7238618" y="1945463"/>
                </a:cubicBezTo>
                <a:lnTo>
                  <a:pt x="7238618" y="2295373"/>
                </a:lnTo>
                <a:lnTo>
                  <a:pt x="7450759" y="2112493"/>
                </a:lnTo>
                <a:cubicBezTo>
                  <a:pt x="7457262" y="2106803"/>
                  <a:pt x="7463764" y="2101520"/>
                  <a:pt x="7470266" y="2096643"/>
                </a:cubicBezTo>
                <a:cubicBezTo>
                  <a:pt x="7476769" y="2091767"/>
                  <a:pt x="7483271" y="2087296"/>
                  <a:pt x="7489774" y="2083232"/>
                </a:cubicBezTo>
                <a:cubicBezTo>
                  <a:pt x="7502778" y="2074291"/>
                  <a:pt x="7517002" y="2069821"/>
                  <a:pt x="7532445" y="2069821"/>
                </a:cubicBezTo>
                <a:cubicBezTo>
                  <a:pt x="7558455" y="2069821"/>
                  <a:pt x="7578775" y="2078355"/>
                  <a:pt x="7593406" y="2095424"/>
                </a:cubicBezTo>
                <a:cubicBezTo>
                  <a:pt x="7608036" y="2112493"/>
                  <a:pt x="7615351" y="2131187"/>
                  <a:pt x="7615351" y="2151507"/>
                </a:cubicBezTo>
                <a:cubicBezTo>
                  <a:pt x="7615351" y="2169389"/>
                  <a:pt x="7612100" y="2184019"/>
                  <a:pt x="7605597" y="2195399"/>
                </a:cubicBezTo>
                <a:cubicBezTo>
                  <a:pt x="7599908" y="2205965"/>
                  <a:pt x="7591374" y="2216125"/>
                  <a:pt x="7579994" y="2225879"/>
                </a:cubicBezTo>
                <a:lnTo>
                  <a:pt x="7422718" y="2358771"/>
                </a:lnTo>
                <a:lnTo>
                  <a:pt x="7590967" y="2548967"/>
                </a:lnTo>
                <a:cubicBezTo>
                  <a:pt x="7594218" y="2553031"/>
                  <a:pt x="7597470" y="2557095"/>
                  <a:pt x="7600720" y="2561159"/>
                </a:cubicBezTo>
                <a:cubicBezTo>
                  <a:pt x="7603972" y="2565223"/>
                  <a:pt x="7607629" y="2569693"/>
                  <a:pt x="7611694" y="2574570"/>
                </a:cubicBezTo>
                <a:cubicBezTo>
                  <a:pt x="7619008" y="2584323"/>
                  <a:pt x="7622666" y="2597735"/>
                  <a:pt x="7622666" y="2614803"/>
                </a:cubicBezTo>
                <a:cubicBezTo>
                  <a:pt x="7622666" y="2629434"/>
                  <a:pt x="7619822" y="2642032"/>
                  <a:pt x="7614132" y="2652598"/>
                </a:cubicBezTo>
                <a:cubicBezTo>
                  <a:pt x="7608442" y="2663165"/>
                  <a:pt x="7601127" y="2672106"/>
                  <a:pt x="7592186" y="2679421"/>
                </a:cubicBezTo>
                <a:cubicBezTo>
                  <a:pt x="7584058" y="2686736"/>
                  <a:pt x="7574710" y="2691613"/>
                  <a:pt x="7564144" y="2694051"/>
                </a:cubicBezTo>
                <a:cubicBezTo>
                  <a:pt x="7554391" y="2696490"/>
                  <a:pt x="7545044" y="2697709"/>
                  <a:pt x="7536103" y="2697709"/>
                </a:cubicBezTo>
                <a:cubicBezTo>
                  <a:pt x="7522286" y="2697709"/>
                  <a:pt x="7510500" y="2695270"/>
                  <a:pt x="7500746" y="2690394"/>
                </a:cubicBezTo>
                <a:cubicBezTo>
                  <a:pt x="7490992" y="2685517"/>
                  <a:pt x="7480426" y="2677389"/>
                  <a:pt x="7469046" y="2666010"/>
                </a:cubicBezTo>
                <a:lnTo>
                  <a:pt x="7293482" y="2468499"/>
                </a:lnTo>
                <a:lnTo>
                  <a:pt x="7241056" y="2512391"/>
                </a:lnTo>
                <a:lnTo>
                  <a:pt x="7241056" y="2608707"/>
                </a:lnTo>
                <a:cubicBezTo>
                  <a:pt x="7241056" y="2634717"/>
                  <a:pt x="7233335" y="2655850"/>
                  <a:pt x="7217892" y="2672106"/>
                </a:cubicBezTo>
                <a:cubicBezTo>
                  <a:pt x="7201636" y="2689175"/>
                  <a:pt x="7178471" y="2697709"/>
                  <a:pt x="7148397" y="2697709"/>
                </a:cubicBezTo>
                <a:cubicBezTo>
                  <a:pt x="7117510" y="2697709"/>
                  <a:pt x="7094346" y="2689175"/>
                  <a:pt x="7078903" y="2672106"/>
                </a:cubicBezTo>
                <a:cubicBezTo>
                  <a:pt x="7063460" y="2655850"/>
                  <a:pt x="7055738" y="2634311"/>
                  <a:pt x="7055738" y="2607488"/>
                </a:cubicBezTo>
                <a:lnTo>
                  <a:pt x="7055738" y="1946682"/>
                </a:lnTo>
                <a:cubicBezTo>
                  <a:pt x="7055738" y="1920672"/>
                  <a:pt x="7063054" y="1899133"/>
                  <a:pt x="7077684" y="1882064"/>
                </a:cubicBezTo>
                <a:cubicBezTo>
                  <a:pt x="7092314" y="1864995"/>
                  <a:pt x="7115479" y="1856461"/>
                  <a:pt x="7147178" y="1856461"/>
                </a:cubicBezTo>
                <a:close/>
                <a:moveTo>
                  <a:pt x="4127754" y="1844269"/>
                </a:moveTo>
                <a:cubicBezTo>
                  <a:pt x="4155389" y="1844269"/>
                  <a:pt x="4178553" y="1852803"/>
                  <a:pt x="4197248" y="1869872"/>
                </a:cubicBezTo>
                <a:cubicBezTo>
                  <a:pt x="4215942" y="1886941"/>
                  <a:pt x="4225289" y="1910512"/>
                  <a:pt x="4225289" y="1940586"/>
                </a:cubicBezTo>
                <a:cubicBezTo>
                  <a:pt x="4225289" y="1973098"/>
                  <a:pt x="4215942" y="1996669"/>
                  <a:pt x="4197248" y="2011299"/>
                </a:cubicBezTo>
                <a:cubicBezTo>
                  <a:pt x="4178553" y="2025930"/>
                  <a:pt x="4155796" y="2033245"/>
                  <a:pt x="4128973" y="2033245"/>
                </a:cubicBezTo>
                <a:cubicBezTo>
                  <a:pt x="4102150" y="2033245"/>
                  <a:pt x="4079798" y="2025523"/>
                  <a:pt x="4061917" y="2010080"/>
                </a:cubicBezTo>
                <a:cubicBezTo>
                  <a:pt x="4044035" y="1994637"/>
                  <a:pt x="4035094" y="1971472"/>
                  <a:pt x="4035094" y="1940586"/>
                </a:cubicBezTo>
                <a:cubicBezTo>
                  <a:pt x="4035094" y="1911325"/>
                  <a:pt x="4044035" y="1888160"/>
                  <a:pt x="4061917" y="1871091"/>
                </a:cubicBezTo>
                <a:cubicBezTo>
                  <a:pt x="4079798" y="1854022"/>
                  <a:pt x="4102963" y="1845488"/>
                  <a:pt x="4131411" y="1845488"/>
                </a:cubicBezTo>
                <a:close/>
                <a:moveTo>
                  <a:pt x="5496762" y="1805255"/>
                </a:moveTo>
                <a:cubicBezTo>
                  <a:pt x="5512205" y="1805255"/>
                  <a:pt x="5524398" y="1809319"/>
                  <a:pt x="5533338" y="1817447"/>
                </a:cubicBezTo>
                <a:cubicBezTo>
                  <a:pt x="5543904" y="1826387"/>
                  <a:pt x="5550814" y="1837360"/>
                  <a:pt x="5554065" y="1850365"/>
                </a:cubicBezTo>
                <a:cubicBezTo>
                  <a:pt x="5561380" y="1872311"/>
                  <a:pt x="5569914" y="1886941"/>
                  <a:pt x="5579668" y="1894256"/>
                </a:cubicBezTo>
                <a:cubicBezTo>
                  <a:pt x="5589422" y="1901571"/>
                  <a:pt x="5602426" y="1905229"/>
                  <a:pt x="5618682" y="1905229"/>
                </a:cubicBezTo>
                <a:cubicBezTo>
                  <a:pt x="5634938" y="1905229"/>
                  <a:pt x="5647944" y="1901571"/>
                  <a:pt x="5657697" y="1894256"/>
                </a:cubicBezTo>
                <a:cubicBezTo>
                  <a:pt x="5667450" y="1886941"/>
                  <a:pt x="5675984" y="1872311"/>
                  <a:pt x="5683300" y="1850365"/>
                </a:cubicBezTo>
                <a:cubicBezTo>
                  <a:pt x="5686551" y="1837360"/>
                  <a:pt x="5693460" y="1826387"/>
                  <a:pt x="5704026" y="1817447"/>
                </a:cubicBezTo>
                <a:cubicBezTo>
                  <a:pt x="5712968" y="1809319"/>
                  <a:pt x="5725160" y="1805255"/>
                  <a:pt x="5740602" y="1805255"/>
                </a:cubicBezTo>
                <a:cubicBezTo>
                  <a:pt x="5760922" y="1805255"/>
                  <a:pt x="5775960" y="1811351"/>
                  <a:pt x="5785713" y="1823543"/>
                </a:cubicBezTo>
                <a:cubicBezTo>
                  <a:pt x="5795466" y="1835735"/>
                  <a:pt x="5800344" y="1848739"/>
                  <a:pt x="5800344" y="1862557"/>
                </a:cubicBezTo>
                <a:cubicBezTo>
                  <a:pt x="5800344" y="1886941"/>
                  <a:pt x="5795060" y="1908480"/>
                  <a:pt x="5784494" y="1927175"/>
                </a:cubicBezTo>
                <a:cubicBezTo>
                  <a:pt x="5773114" y="1947495"/>
                  <a:pt x="5759297" y="1964563"/>
                  <a:pt x="5743041" y="1978381"/>
                </a:cubicBezTo>
                <a:cubicBezTo>
                  <a:pt x="5726784" y="1992199"/>
                  <a:pt x="5707278" y="2003578"/>
                  <a:pt x="5684519" y="2012519"/>
                </a:cubicBezTo>
                <a:cubicBezTo>
                  <a:pt x="5673953" y="2016583"/>
                  <a:pt x="5662980" y="2019631"/>
                  <a:pt x="5651600" y="2021662"/>
                </a:cubicBezTo>
                <a:lnTo>
                  <a:pt x="5616862" y="2024657"/>
                </a:lnTo>
                <a:lnTo>
                  <a:pt x="5583021" y="2021662"/>
                </a:lnTo>
                <a:cubicBezTo>
                  <a:pt x="5571845" y="2019631"/>
                  <a:pt x="5560974" y="2016583"/>
                  <a:pt x="5550408" y="2012519"/>
                </a:cubicBezTo>
                <a:cubicBezTo>
                  <a:pt x="5527649" y="2003578"/>
                  <a:pt x="5508142" y="1992199"/>
                  <a:pt x="5491886" y="1978381"/>
                </a:cubicBezTo>
                <a:cubicBezTo>
                  <a:pt x="5474816" y="1963751"/>
                  <a:pt x="5461406" y="1946682"/>
                  <a:pt x="5451652" y="1927175"/>
                </a:cubicBezTo>
                <a:cubicBezTo>
                  <a:pt x="5441898" y="1907667"/>
                  <a:pt x="5437022" y="1886128"/>
                  <a:pt x="5437022" y="1862557"/>
                </a:cubicBezTo>
                <a:cubicBezTo>
                  <a:pt x="5437022" y="1848739"/>
                  <a:pt x="5441898" y="1835735"/>
                  <a:pt x="5451652" y="1823543"/>
                </a:cubicBezTo>
                <a:cubicBezTo>
                  <a:pt x="5461406" y="1811351"/>
                  <a:pt x="5476443" y="1805255"/>
                  <a:pt x="5496762" y="1805255"/>
                </a:cubicBezTo>
                <a:close/>
                <a:moveTo>
                  <a:pt x="8019516" y="1785747"/>
                </a:moveTo>
                <a:cubicBezTo>
                  <a:pt x="8031708" y="1785747"/>
                  <a:pt x="8041461" y="1788186"/>
                  <a:pt x="8048776" y="1793063"/>
                </a:cubicBezTo>
                <a:cubicBezTo>
                  <a:pt x="8052841" y="1795501"/>
                  <a:pt x="8056498" y="1797939"/>
                  <a:pt x="8059750" y="1800378"/>
                </a:cubicBezTo>
                <a:cubicBezTo>
                  <a:pt x="8063001" y="1802816"/>
                  <a:pt x="8066252" y="1805661"/>
                  <a:pt x="8069503" y="1808912"/>
                </a:cubicBezTo>
                <a:lnTo>
                  <a:pt x="8198738" y="1950339"/>
                </a:lnTo>
                <a:lnTo>
                  <a:pt x="8196300" y="1953997"/>
                </a:lnTo>
                <a:cubicBezTo>
                  <a:pt x="8205241" y="1963751"/>
                  <a:pt x="8210930" y="1971066"/>
                  <a:pt x="8213369" y="1975943"/>
                </a:cubicBezTo>
                <a:cubicBezTo>
                  <a:pt x="8217433" y="1982445"/>
                  <a:pt x="8219464" y="1989760"/>
                  <a:pt x="8219464" y="1997888"/>
                </a:cubicBezTo>
                <a:cubicBezTo>
                  <a:pt x="8219464" y="2008455"/>
                  <a:pt x="8214994" y="2019021"/>
                  <a:pt x="8206054" y="2029587"/>
                </a:cubicBezTo>
                <a:cubicBezTo>
                  <a:pt x="8197112" y="2039341"/>
                  <a:pt x="8186140" y="2044218"/>
                  <a:pt x="8173135" y="2044218"/>
                </a:cubicBezTo>
                <a:cubicBezTo>
                  <a:pt x="8167445" y="2044218"/>
                  <a:pt x="8162975" y="2043811"/>
                  <a:pt x="8159724" y="2042999"/>
                </a:cubicBezTo>
                <a:cubicBezTo>
                  <a:pt x="8155659" y="2042186"/>
                  <a:pt x="8149158" y="2038528"/>
                  <a:pt x="8140217" y="2032026"/>
                </a:cubicBezTo>
                <a:lnTo>
                  <a:pt x="8017077" y="1949120"/>
                </a:lnTo>
                <a:lnTo>
                  <a:pt x="7893938" y="2032026"/>
                </a:lnTo>
                <a:cubicBezTo>
                  <a:pt x="7886623" y="2036090"/>
                  <a:pt x="7880120" y="2038935"/>
                  <a:pt x="7874430" y="2040560"/>
                </a:cubicBezTo>
                <a:cubicBezTo>
                  <a:pt x="7871180" y="2041373"/>
                  <a:pt x="7866709" y="2041779"/>
                  <a:pt x="7861020" y="2041779"/>
                </a:cubicBezTo>
                <a:cubicBezTo>
                  <a:pt x="7847202" y="2041779"/>
                  <a:pt x="7836229" y="2036903"/>
                  <a:pt x="7828102" y="2027149"/>
                </a:cubicBezTo>
                <a:cubicBezTo>
                  <a:pt x="7819160" y="2016583"/>
                  <a:pt x="7814690" y="2006016"/>
                  <a:pt x="7814690" y="1995450"/>
                </a:cubicBezTo>
                <a:cubicBezTo>
                  <a:pt x="7814690" y="1987322"/>
                  <a:pt x="7816722" y="1980007"/>
                  <a:pt x="7820786" y="1973504"/>
                </a:cubicBezTo>
                <a:cubicBezTo>
                  <a:pt x="7823224" y="1968627"/>
                  <a:pt x="7828914" y="1961312"/>
                  <a:pt x="7837855" y="1951559"/>
                </a:cubicBezTo>
                <a:lnTo>
                  <a:pt x="7969528" y="1810131"/>
                </a:lnTo>
                <a:cubicBezTo>
                  <a:pt x="7976031" y="1803629"/>
                  <a:pt x="7982940" y="1797939"/>
                  <a:pt x="7990255" y="1793063"/>
                </a:cubicBezTo>
                <a:cubicBezTo>
                  <a:pt x="7997570" y="1788186"/>
                  <a:pt x="8007324" y="1785747"/>
                  <a:pt x="8019516" y="1785747"/>
                </a:cubicBezTo>
                <a:close/>
                <a:moveTo>
                  <a:pt x="3511067" y="1785747"/>
                </a:moveTo>
                <a:cubicBezTo>
                  <a:pt x="3523259" y="1785747"/>
                  <a:pt x="3533012" y="1787373"/>
                  <a:pt x="3540327" y="1790624"/>
                </a:cubicBezTo>
                <a:cubicBezTo>
                  <a:pt x="3548456" y="1794688"/>
                  <a:pt x="3555771" y="1799565"/>
                  <a:pt x="3562273" y="1805255"/>
                </a:cubicBezTo>
                <a:lnTo>
                  <a:pt x="3693948" y="1932051"/>
                </a:lnTo>
                <a:lnTo>
                  <a:pt x="3693948" y="1936928"/>
                </a:lnTo>
                <a:cubicBezTo>
                  <a:pt x="3710203" y="1953184"/>
                  <a:pt x="3718330" y="1969847"/>
                  <a:pt x="3718330" y="1986915"/>
                </a:cubicBezTo>
                <a:cubicBezTo>
                  <a:pt x="3718330" y="2001546"/>
                  <a:pt x="3713048" y="2014551"/>
                  <a:pt x="3702482" y="2025930"/>
                </a:cubicBezTo>
                <a:cubicBezTo>
                  <a:pt x="3691103" y="2038122"/>
                  <a:pt x="3677691" y="2044218"/>
                  <a:pt x="3662247" y="2044218"/>
                </a:cubicBezTo>
                <a:cubicBezTo>
                  <a:pt x="3658184" y="2044218"/>
                  <a:pt x="3653307" y="2042999"/>
                  <a:pt x="3647617" y="2040560"/>
                </a:cubicBezTo>
                <a:cubicBezTo>
                  <a:pt x="3640302" y="2037309"/>
                  <a:pt x="3632987" y="2033245"/>
                  <a:pt x="3625672" y="2028368"/>
                </a:cubicBezTo>
                <a:lnTo>
                  <a:pt x="3463519" y="1923517"/>
                </a:lnTo>
                <a:cubicBezTo>
                  <a:pt x="3443199" y="1910512"/>
                  <a:pt x="3433038" y="1889786"/>
                  <a:pt x="3433038" y="1861338"/>
                </a:cubicBezTo>
                <a:cubicBezTo>
                  <a:pt x="3433038" y="1852397"/>
                  <a:pt x="3435071" y="1843050"/>
                  <a:pt x="3439134" y="1833296"/>
                </a:cubicBezTo>
                <a:cubicBezTo>
                  <a:pt x="3442386" y="1825168"/>
                  <a:pt x="3448075" y="1817040"/>
                  <a:pt x="3456203" y="1808912"/>
                </a:cubicBezTo>
                <a:cubicBezTo>
                  <a:pt x="3464331" y="1800784"/>
                  <a:pt x="3472865" y="1795095"/>
                  <a:pt x="3481806" y="1791843"/>
                </a:cubicBezTo>
                <a:cubicBezTo>
                  <a:pt x="3492372" y="1787779"/>
                  <a:pt x="3502127" y="1785747"/>
                  <a:pt x="3511067" y="1785747"/>
                </a:cubicBezTo>
                <a:close/>
                <a:moveTo>
                  <a:pt x="11704700" y="1780871"/>
                </a:moveTo>
                <a:cubicBezTo>
                  <a:pt x="11716892" y="1780871"/>
                  <a:pt x="11726645" y="1783309"/>
                  <a:pt x="11733961" y="1788186"/>
                </a:cubicBezTo>
                <a:cubicBezTo>
                  <a:pt x="11738025" y="1790624"/>
                  <a:pt x="11741681" y="1793063"/>
                  <a:pt x="11744933" y="1795501"/>
                </a:cubicBezTo>
                <a:cubicBezTo>
                  <a:pt x="11748184" y="1797939"/>
                  <a:pt x="11751435" y="1800784"/>
                  <a:pt x="11754686" y="1804035"/>
                </a:cubicBezTo>
                <a:lnTo>
                  <a:pt x="11883921" y="1945463"/>
                </a:lnTo>
                <a:lnTo>
                  <a:pt x="11881483" y="1949120"/>
                </a:lnTo>
                <a:cubicBezTo>
                  <a:pt x="11890425" y="1958874"/>
                  <a:pt x="11896114" y="1966189"/>
                  <a:pt x="11898552" y="1971066"/>
                </a:cubicBezTo>
                <a:cubicBezTo>
                  <a:pt x="11902616" y="1977568"/>
                  <a:pt x="11904648" y="1984883"/>
                  <a:pt x="11904648" y="1993011"/>
                </a:cubicBezTo>
                <a:cubicBezTo>
                  <a:pt x="11904648" y="2003578"/>
                  <a:pt x="11900177" y="2014144"/>
                  <a:pt x="11891237" y="2024711"/>
                </a:cubicBezTo>
                <a:cubicBezTo>
                  <a:pt x="11882297" y="2034464"/>
                  <a:pt x="11871325" y="2039341"/>
                  <a:pt x="11858318" y="2039341"/>
                </a:cubicBezTo>
                <a:cubicBezTo>
                  <a:pt x="11852629" y="2039341"/>
                  <a:pt x="11848160" y="2038935"/>
                  <a:pt x="11844908" y="2038122"/>
                </a:cubicBezTo>
                <a:cubicBezTo>
                  <a:pt x="11840844" y="2037309"/>
                  <a:pt x="11834341" y="2033651"/>
                  <a:pt x="11825401" y="2027149"/>
                </a:cubicBezTo>
                <a:lnTo>
                  <a:pt x="11702262" y="1944243"/>
                </a:lnTo>
                <a:lnTo>
                  <a:pt x="11579121" y="2027149"/>
                </a:lnTo>
                <a:cubicBezTo>
                  <a:pt x="11571807" y="2031213"/>
                  <a:pt x="11565305" y="2034058"/>
                  <a:pt x="11559615" y="2035683"/>
                </a:cubicBezTo>
                <a:cubicBezTo>
                  <a:pt x="11556364" y="2036496"/>
                  <a:pt x="11551894" y="2036903"/>
                  <a:pt x="11546204" y="2036903"/>
                </a:cubicBezTo>
                <a:cubicBezTo>
                  <a:pt x="11532386" y="2036903"/>
                  <a:pt x="11521413" y="2032026"/>
                  <a:pt x="11513285" y="2022272"/>
                </a:cubicBezTo>
                <a:cubicBezTo>
                  <a:pt x="11504345" y="2011706"/>
                  <a:pt x="11499874" y="2001139"/>
                  <a:pt x="11499874" y="1990573"/>
                </a:cubicBezTo>
                <a:cubicBezTo>
                  <a:pt x="11499874" y="1982445"/>
                  <a:pt x="11501906" y="1975130"/>
                  <a:pt x="11505970" y="1968627"/>
                </a:cubicBezTo>
                <a:cubicBezTo>
                  <a:pt x="11508408" y="1963751"/>
                  <a:pt x="11514099" y="1956435"/>
                  <a:pt x="11523039" y="1946682"/>
                </a:cubicBezTo>
                <a:lnTo>
                  <a:pt x="11654712" y="1805255"/>
                </a:lnTo>
                <a:cubicBezTo>
                  <a:pt x="11661214" y="1798752"/>
                  <a:pt x="11668124" y="1793063"/>
                  <a:pt x="11675439" y="1788186"/>
                </a:cubicBezTo>
                <a:cubicBezTo>
                  <a:pt x="11682753" y="1783309"/>
                  <a:pt x="11692508" y="1780871"/>
                  <a:pt x="11704700" y="1780871"/>
                </a:cubicBezTo>
                <a:close/>
                <a:moveTo>
                  <a:pt x="8157286" y="1774775"/>
                </a:moveTo>
                <a:lnTo>
                  <a:pt x="8157286" y="1776767"/>
                </a:lnTo>
                <a:lnTo>
                  <a:pt x="8156066" y="1779651"/>
                </a:lnTo>
                <a:close/>
                <a:moveTo>
                  <a:pt x="8221903" y="1569949"/>
                </a:moveTo>
                <a:cubicBezTo>
                  <a:pt x="8243036" y="1569949"/>
                  <a:pt x="8262137" y="1572387"/>
                  <a:pt x="8279205" y="1577264"/>
                </a:cubicBezTo>
                <a:cubicBezTo>
                  <a:pt x="8296274" y="1582141"/>
                  <a:pt x="8310905" y="1589456"/>
                  <a:pt x="8323096" y="1599210"/>
                </a:cubicBezTo>
                <a:cubicBezTo>
                  <a:pt x="8336101" y="1608151"/>
                  <a:pt x="8346261" y="1619936"/>
                  <a:pt x="8353576" y="1634567"/>
                </a:cubicBezTo>
                <a:cubicBezTo>
                  <a:pt x="8360892" y="1649197"/>
                  <a:pt x="8364550" y="1666266"/>
                  <a:pt x="8364550" y="1685773"/>
                </a:cubicBezTo>
                <a:cubicBezTo>
                  <a:pt x="8364550" y="1716659"/>
                  <a:pt x="8354796" y="1740231"/>
                  <a:pt x="8335289" y="1756487"/>
                </a:cubicBezTo>
                <a:cubicBezTo>
                  <a:pt x="8318220" y="1773555"/>
                  <a:pt x="8290585" y="1787779"/>
                  <a:pt x="8252383" y="1799159"/>
                </a:cubicBezTo>
                <a:lnTo>
                  <a:pt x="8252383" y="1817447"/>
                </a:lnTo>
                <a:cubicBezTo>
                  <a:pt x="8252383" y="1830451"/>
                  <a:pt x="8248319" y="1840611"/>
                  <a:pt x="8240191" y="1847927"/>
                </a:cubicBezTo>
                <a:cubicBezTo>
                  <a:pt x="8232063" y="1856055"/>
                  <a:pt x="8220277" y="1860119"/>
                  <a:pt x="8204834" y="1860119"/>
                </a:cubicBezTo>
                <a:cubicBezTo>
                  <a:pt x="8191829" y="1860119"/>
                  <a:pt x="8180043" y="1856055"/>
                  <a:pt x="8169477" y="1847927"/>
                </a:cubicBezTo>
                <a:cubicBezTo>
                  <a:pt x="8161350" y="1839799"/>
                  <a:pt x="8157286" y="1829639"/>
                  <a:pt x="8157286" y="1817447"/>
                </a:cubicBezTo>
                <a:lnTo>
                  <a:pt x="8157286" y="1776767"/>
                </a:lnTo>
                <a:lnTo>
                  <a:pt x="8169477" y="1747952"/>
                </a:lnTo>
                <a:cubicBezTo>
                  <a:pt x="8177605" y="1739824"/>
                  <a:pt x="8187359" y="1734541"/>
                  <a:pt x="8198738" y="1732103"/>
                </a:cubicBezTo>
                <a:cubicBezTo>
                  <a:pt x="8221496" y="1727226"/>
                  <a:pt x="8237346" y="1721536"/>
                  <a:pt x="8246287" y="1715034"/>
                </a:cubicBezTo>
                <a:cubicBezTo>
                  <a:pt x="8255228" y="1709344"/>
                  <a:pt x="8259698" y="1700810"/>
                  <a:pt x="8259698" y="1689431"/>
                </a:cubicBezTo>
                <a:cubicBezTo>
                  <a:pt x="8259698" y="1685367"/>
                  <a:pt x="8259089" y="1681506"/>
                  <a:pt x="8257870" y="1677848"/>
                </a:cubicBezTo>
                <a:cubicBezTo>
                  <a:pt x="8256650" y="1674191"/>
                  <a:pt x="8254009" y="1671143"/>
                  <a:pt x="8249944" y="1668704"/>
                </a:cubicBezTo>
                <a:cubicBezTo>
                  <a:pt x="8242629" y="1661389"/>
                  <a:pt x="8231657" y="1657731"/>
                  <a:pt x="8217026" y="1657731"/>
                </a:cubicBezTo>
                <a:cubicBezTo>
                  <a:pt x="8207273" y="1657731"/>
                  <a:pt x="8198331" y="1660576"/>
                  <a:pt x="8190204" y="1666266"/>
                </a:cubicBezTo>
                <a:cubicBezTo>
                  <a:pt x="8182076" y="1670330"/>
                  <a:pt x="8173947" y="1676426"/>
                  <a:pt x="8165820" y="1684554"/>
                </a:cubicBezTo>
                <a:cubicBezTo>
                  <a:pt x="8162569" y="1687805"/>
                  <a:pt x="8159521" y="1690853"/>
                  <a:pt x="8156676" y="1693698"/>
                </a:cubicBezTo>
                <a:cubicBezTo>
                  <a:pt x="8153831" y="1696543"/>
                  <a:pt x="8151189" y="1698778"/>
                  <a:pt x="8148751" y="1700403"/>
                </a:cubicBezTo>
                <a:cubicBezTo>
                  <a:pt x="8144687" y="1702842"/>
                  <a:pt x="8140623" y="1704264"/>
                  <a:pt x="8136559" y="1704671"/>
                </a:cubicBezTo>
                <a:cubicBezTo>
                  <a:pt x="8132495" y="1705077"/>
                  <a:pt x="8127212" y="1705280"/>
                  <a:pt x="8120709" y="1705280"/>
                </a:cubicBezTo>
                <a:cubicBezTo>
                  <a:pt x="8106892" y="1705280"/>
                  <a:pt x="8096325" y="1701622"/>
                  <a:pt x="8089010" y="1694307"/>
                </a:cubicBezTo>
                <a:cubicBezTo>
                  <a:pt x="8080883" y="1685367"/>
                  <a:pt x="8076818" y="1675207"/>
                  <a:pt x="8076818" y="1663827"/>
                </a:cubicBezTo>
                <a:cubicBezTo>
                  <a:pt x="8076818" y="1651635"/>
                  <a:pt x="8079257" y="1641069"/>
                  <a:pt x="8084134" y="1632128"/>
                </a:cubicBezTo>
                <a:cubicBezTo>
                  <a:pt x="8087385" y="1628064"/>
                  <a:pt x="8090026" y="1624610"/>
                  <a:pt x="8092058" y="1621765"/>
                </a:cubicBezTo>
                <a:cubicBezTo>
                  <a:pt x="8094090" y="1618920"/>
                  <a:pt x="8096325" y="1616279"/>
                  <a:pt x="8098764" y="1613840"/>
                </a:cubicBezTo>
                <a:cubicBezTo>
                  <a:pt x="8110143" y="1601648"/>
                  <a:pt x="8126399" y="1591082"/>
                  <a:pt x="8147531" y="1582141"/>
                </a:cubicBezTo>
                <a:cubicBezTo>
                  <a:pt x="8166226" y="1574013"/>
                  <a:pt x="8191017" y="1569949"/>
                  <a:pt x="8221903" y="1569949"/>
                </a:cubicBezTo>
                <a:close/>
                <a:moveTo>
                  <a:pt x="9298533" y="1166775"/>
                </a:moveTo>
                <a:lnTo>
                  <a:pt x="9300971" y="1167994"/>
                </a:lnTo>
                <a:cubicBezTo>
                  <a:pt x="9325355" y="1167994"/>
                  <a:pt x="9346488" y="1176122"/>
                  <a:pt x="9364369" y="1192378"/>
                </a:cubicBezTo>
                <a:cubicBezTo>
                  <a:pt x="9381438" y="1208634"/>
                  <a:pt x="9389973" y="1230580"/>
                  <a:pt x="9389973" y="1258215"/>
                </a:cubicBezTo>
                <a:cubicBezTo>
                  <a:pt x="9389973" y="1289914"/>
                  <a:pt x="9381438" y="1313079"/>
                  <a:pt x="9364369" y="1327709"/>
                </a:cubicBezTo>
                <a:cubicBezTo>
                  <a:pt x="9346488" y="1341527"/>
                  <a:pt x="9325355" y="1348436"/>
                  <a:pt x="9300971" y="1348436"/>
                </a:cubicBezTo>
                <a:cubicBezTo>
                  <a:pt x="9276587" y="1348436"/>
                  <a:pt x="9255861" y="1341120"/>
                  <a:pt x="9238792" y="1326490"/>
                </a:cubicBezTo>
                <a:cubicBezTo>
                  <a:pt x="9221723" y="1311860"/>
                  <a:pt x="9213189" y="1289508"/>
                  <a:pt x="9213189" y="1259434"/>
                </a:cubicBezTo>
                <a:cubicBezTo>
                  <a:pt x="9213189" y="1232612"/>
                  <a:pt x="9221317" y="1210260"/>
                  <a:pt x="9237573" y="1192378"/>
                </a:cubicBezTo>
                <a:cubicBezTo>
                  <a:pt x="9253016" y="1175309"/>
                  <a:pt x="9273336" y="1166775"/>
                  <a:pt x="9298533" y="1166775"/>
                </a:cubicBezTo>
                <a:close/>
                <a:moveTo>
                  <a:pt x="11715443" y="638861"/>
                </a:moveTo>
                <a:cubicBezTo>
                  <a:pt x="11672366" y="638861"/>
                  <a:pt x="11639447" y="653434"/>
                  <a:pt x="11616689" y="682581"/>
                </a:cubicBezTo>
                <a:cubicBezTo>
                  <a:pt x="11593118" y="712540"/>
                  <a:pt x="11581332" y="751409"/>
                  <a:pt x="11581332" y="799186"/>
                </a:cubicBezTo>
                <a:cubicBezTo>
                  <a:pt x="11581332" y="823468"/>
                  <a:pt x="11584990" y="845325"/>
                  <a:pt x="11592304" y="864756"/>
                </a:cubicBezTo>
                <a:cubicBezTo>
                  <a:pt x="11599620" y="883387"/>
                  <a:pt x="11609373" y="899579"/>
                  <a:pt x="11621565" y="913334"/>
                </a:cubicBezTo>
                <a:cubicBezTo>
                  <a:pt x="11632944" y="925487"/>
                  <a:pt x="11647168" y="935609"/>
                  <a:pt x="11664237" y="943699"/>
                </a:cubicBezTo>
                <a:cubicBezTo>
                  <a:pt x="11679680" y="950989"/>
                  <a:pt x="11696750" y="954634"/>
                  <a:pt x="11715443" y="954634"/>
                </a:cubicBezTo>
                <a:cubicBezTo>
                  <a:pt x="11733326" y="954634"/>
                  <a:pt x="11750395" y="950989"/>
                  <a:pt x="11766651" y="943699"/>
                </a:cubicBezTo>
                <a:cubicBezTo>
                  <a:pt x="11783719" y="935609"/>
                  <a:pt x="11797943" y="925487"/>
                  <a:pt x="11809323" y="913334"/>
                </a:cubicBezTo>
                <a:cubicBezTo>
                  <a:pt x="11821514" y="899579"/>
                  <a:pt x="11831268" y="883387"/>
                  <a:pt x="11838584" y="864756"/>
                </a:cubicBezTo>
                <a:cubicBezTo>
                  <a:pt x="11845898" y="845325"/>
                  <a:pt x="11849556" y="823062"/>
                  <a:pt x="11849556" y="797967"/>
                </a:cubicBezTo>
                <a:cubicBezTo>
                  <a:pt x="11849556" y="748576"/>
                  <a:pt x="11837770" y="709708"/>
                  <a:pt x="11814199" y="681362"/>
                </a:cubicBezTo>
                <a:cubicBezTo>
                  <a:pt x="11790628" y="653028"/>
                  <a:pt x="11757709" y="638861"/>
                  <a:pt x="11715443" y="638861"/>
                </a:cubicBezTo>
                <a:close/>
                <a:moveTo>
                  <a:pt x="9296095" y="638861"/>
                </a:moveTo>
                <a:cubicBezTo>
                  <a:pt x="9253016" y="638861"/>
                  <a:pt x="9220097" y="653434"/>
                  <a:pt x="9197339" y="682581"/>
                </a:cubicBezTo>
                <a:cubicBezTo>
                  <a:pt x="9173768" y="712540"/>
                  <a:pt x="9161982" y="751409"/>
                  <a:pt x="9161982" y="799186"/>
                </a:cubicBezTo>
                <a:cubicBezTo>
                  <a:pt x="9161982" y="823468"/>
                  <a:pt x="9165640" y="845325"/>
                  <a:pt x="9172955" y="864756"/>
                </a:cubicBezTo>
                <a:cubicBezTo>
                  <a:pt x="9180270" y="883387"/>
                  <a:pt x="9190024" y="899579"/>
                  <a:pt x="9202216" y="913334"/>
                </a:cubicBezTo>
                <a:cubicBezTo>
                  <a:pt x="9213595" y="925487"/>
                  <a:pt x="9227819" y="935609"/>
                  <a:pt x="9244888" y="943699"/>
                </a:cubicBezTo>
                <a:cubicBezTo>
                  <a:pt x="9260331" y="950989"/>
                  <a:pt x="9277400" y="954634"/>
                  <a:pt x="9296095" y="954634"/>
                </a:cubicBezTo>
                <a:cubicBezTo>
                  <a:pt x="9313976" y="954634"/>
                  <a:pt x="9331045" y="950989"/>
                  <a:pt x="9347301" y="943699"/>
                </a:cubicBezTo>
                <a:cubicBezTo>
                  <a:pt x="9364369" y="935609"/>
                  <a:pt x="9378593" y="925487"/>
                  <a:pt x="9389973" y="913334"/>
                </a:cubicBezTo>
                <a:cubicBezTo>
                  <a:pt x="9402165" y="899579"/>
                  <a:pt x="9411918" y="883387"/>
                  <a:pt x="9419234" y="864756"/>
                </a:cubicBezTo>
                <a:cubicBezTo>
                  <a:pt x="9426548" y="845325"/>
                  <a:pt x="9430206" y="823062"/>
                  <a:pt x="9430206" y="797967"/>
                </a:cubicBezTo>
                <a:cubicBezTo>
                  <a:pt x="9430206" y="748576"/>
                  <a:pt x="9418421" y="709708"/>
                  <a:pt x="9394849" y="681362"/>
                </a:cubicBezTo>
                <a:cubicBezTo>
                  <a:pt x="9371278" y="653028"/>
                  <a:pt x="9338360" y="638861"/>
                  <a:pt x="9296095" y="638861"/>
                </a:cubicBezTo>
                <a:close/>
                <a:moveTo>
                  <a:pt x="6335801" y="638861"/>
                </a:moveTo>
                <a:lnTo>
                  <a:pt x="6337020" y="641300"/>
                </a:lnTo>
                <a:cubicBezTo>
                  <a:pt x="6303694" y="641300"/>
                  <a:pt x="6276872" y="649834"/>
                  <a:pt x="6256552" y="666903"/>
                </a:cubicBezTo>
                <a:cubicBezTo>
                  <a:pt x="6236233" y="683159"/>
                  <a:pt x="6222414" y="708356"/>
                  <a:pt x="6215100" y="742493"/>
                </a:cubicBezTo>
                <a:lnTo>
                  <a:pt x="6443090" y="742493"/>
                </a:lnTo>
                <a:cubicBezTo>
                  <a:pt x="6443090" y="730301"/>
                  <a:pt x="6440652" y="718109"/>
                  <a:pt x="6435775" y="705917"/>
                </a:cubicBezTo>
                <a:cubicBezTo>
                  <a:pt x="6430898" y="692912"/>
                  <a:pt x="6424396" y="681940"/>
                  <a:pt x="6416268" y="672999"/>
                </a:cubicBezTo>
                <a:cubicBezTo>
                  <a:pt x="6407326" y="662432"/>
                  <a:pt x="6396354" y="654304"/>
                  <a:pt x="6383350" y="648615"/>
                </a:cubicBezTo>
                <a:cubicBezTo>
                  <a:pt x="6368719" y="642112"/>
                  <a:pt x="6352870" y="638861"/>
                  <a:pt x="6335801" y="638861"/>
                </a:cubicBezTo>
                <a:close/>
                <a:moveTo>
                  <a:pt x="4314520" y="638861"/>
                </a:moveTo>
                <a:cubicBezTo>
                  <a:pt x="4271441" y="638861"/>
                  <a:pt x="4238523" y="653434"/>
                  <a:pt x="4215765" y="682581"/>
                </a:cubicBezTo>
                <a:cubicBezTo>
                  <a:pt x="4192193" y="712540"/>
                  <a:pt x="4180408" y="751409"/>
                  <a:pt x="4180408" y="799186"/>
                </a:cubicBezTo>
                <a:cubicBezTo>
                  <a:pt x="4180408" y="823468"/>
                  <a:pt x="4184066" y="845325"/>
                  <a:pt x="4191380" y="864756"/>
                </a:cubicBezTo>
                <a:cubicBezTo>
                  <a:pt x="4198696" y="883387"/>
                  <a:pt x="4208450" y="899579"/>
                  <a:pt x="4220642" y="913334"/>
                </a:cubicBezTo>
                <a:cubicBezTo>
                  <a:pt x="4232020" y="925487"/>
                  <a:pt x="4246244" y="935609"/>
                  <a:pt x="4263314" y="943699"/>
                </a:cubicBezTo>
                <a:cubicBezTo>
                  <a:pt x="4278757" y="950989"/>
                  <a:pt x="4295826" y="954634"/>
                  <a:pt x="4314520" y="954634"/>
                </a:cubicBezTo>
                <a:cubicBezTo>
                  <a:pt x="4332402" y="954634"/>
                  <a:pt x="4349470" y="950989"/>
                  <a:pt x="4365726" y="943699"/>
                </a:cubicBezTo>
                <a:cubicBezTo>
                  <a:pt x="4382795" y="935609"/>
                  <a:pt x="4397019" y="925487"/>
                  <a:pt x="4408398" y="913334"/>
                </a:cubicBezTo>
                <a:cubicBezTo>
                  <a:pt x="4420591" y="899579"/>
                  <a:pt x="4430344" y="883387"/>
                  <a:pt x="4437659" y="864756"/>
                </a:cubicBezTo>
                <a:cubicBezTo>
                  <a:pt x="4444975" y="845325"/>
                  <a:pt x="4448632" y="823062"/>
                  <a:pt x="4448632" y="797967"/>
                </a:cubicBezTo>
                <a:cubicBezTo>
                  <a:pt x="4448632" y="748576"/>
                  <a:pt x="4436846" y="709708"/>
                  <a:pt x="4413275" y="681362"/>
                </a:cubicBezTo>
                <a:cubicBezTo>
                  <a:pt x="4389704" y="653028"/>
                  <a:pt x="4356785" y="638861"/>
                  <a:pt x="4314520" y="638861"/>
                </a:cubicBezTo>
                <a:close/>
                <a:moveTo>
                  <a:pt x="7800670" y="637642"/>
                </a:moveTo>
                <a:cubicBezTo>
                  <a:pt x="7757591" y="637642"/>
                  <a:pt x="7724672" y="652272"/>
                  <a:pt x="7701914" y="681533"/>
                </a:cubicBezTo>
                <a:cubicBezTo>
                  <a:pt x="7678342" y="711607"/>
                  <a:pt x="7666558" y="750621"/>
                  <a:pt x="7666558" y="798576"/>
                </a:cubicBezTo>
                <a:cubicBezTo>
                  <a:pt x="7666558" y="822960"/>
                  <a:pt x="7670214" y="844906"/>
                  <a:pt x="7677530" y="864413"/>
                </a:cubicBezTo>
                <a:cubicBezTo>
                  <a:pt x="7684845" y="883108"/>
                  <a:pt x="7694600" y="899364"/>
                  <a:pt x="7706791" y="913181"/>
                </a:cubicBezTo>
                <a:cubicBezTo>
                  <a:pt x="7718170" y="925373"/>
                  <a:pt x="7732394" y="935533"/>
                  <a:pt x="7749463" y="943661"/>
                </a:cubicBezTo>
                <a:cubicBezTo>
                  <a:pt x="7764906" y="950976"/>
                  <a:pt x="7781974" y="954634"/>
                  <a:pt x="7800670" y="954634"/>
                </a:cubicBezTo>
                <a:cubicBezTo>
                  <a:pt x="7818551" y="954634"/>
                  <a:pt x="7835620" y="950976"/>
                  <a:pt x="7851876" y="943661"/>
                </a:cubicBezTo>
                <a:cubicBezTo>
                  <a:pt x="7868944" y="935533"/>
                  <a:pt x="7883168" y="925373"/>
                  <a:pt x="7894548" y="913181"/>
                </a:cubicBezTo>
                <a:cubicBezTo>
                  <a:pt x="7906740" y="899364"/>
                  <a:pt x="7916494" y="883108"/>
                  <a:pt x="7923808" y="864413"/>
                </a:cubicBezTo>
                <a:cubicBezTo>
                  <a:pt x="7931124" y="844906"/>
                  <a:pt x="7934781" y="822554"/>
                  <a:pt x="7934781" y="797357"/>
                </a:cubicBezTo>
                <a:cubicBezTo>
                  <a:pt x="7934781" y="746964"/>
                  <a:pt x="7922183" y="707949"/>
                  <a:pt x="7896986" y="680314"/>
                </a:cubicBezTo>
                <a:cubicBezTo>
                  <a:pt x="7870976" y="651866"/>
                  <a:pt x="7838872" y="637642"/>
                  <a:pt x="7800670" y="637642"/>
                </a:cubicBezTo>
                <a:close/>
                <a:moveTo>
                  <a:pt x="8559012" y="636423"/>
                </a:moveTo>
                <a:lnTo>
                  <a:pt x="8556573" y="640080"/>
                </a:lnTo>
                <a:cubicBezTo>
                  <a:pt x="8533815" y="640080"/>
                  <a:pt x="8514308" y="644144"/>
                  <a:pt x="8498052" y="652272"/>
                </a:cubicBezTo>
                <a:cubicBezTo>
                  <a:pt x="8481795" y="660400"/>
                  <a:pt x="8467978" y="671373"/>
                  <a:pt x="8456599" y="685191"/>
                </a:cubicBezTo>
                <a:cubicBezTo>
                  <a:pt x="8446033" y="698196"/>
                  <a:pt x="8438311" y="714045"/>
                  <a:pt x="8433434" y="732740"/>
                </a:cubicBezTo>
                <a:cubicBezTo>
                  <a:pt x="8428557" y="751434"/>
                  <a:pt x="8426119" y="771754"/>
                  <a:pt x="8426119" y="793700"/>
                </a:cubicBezTo>
                <a:cubicBezTo>
                  <a:pt x="8426119" y="814832"/>
                  <a:pt x="8428557" y="835152"/>
                  <a:pt x="8433434" y="854660"/>
                </a:cubicBezTo>
                <a:cubicBezTo>
                  <a:pt x="8438311" y="873354"/>
                  <a:pt x="8446439" y="890423"/>
                  <a:pt x="8457818" y="905866"/>
                </a:cubicBezTo>
                <a:cubicBezTo>
                  <a:pt x="8469197" y="921309"/>
                  <a:pt x="8483015" y="933095"/>
                  <a:pt x="8499271" y="941223"/>
                </a:cubicBezTo>
                <a:cubicBezTo>
                  <a:pt x="8517153" y="950164"/>
                  <a:pt x="8536659" y="954634"/>
                  <a:pt x="8557792" y="954634"/>
                </a:cubicBezTo>
                <a:cubicBezTo>
                  <a:pt x="8578926" y="954634"/>
                  <a:pt x="8598433" y="950164"/>
                  <a:pt x="8616314" y="941223"/>
                </a:cubicBezTo>
                <a:cubicBezTo>
                  <a:pt x="8633383" y="933095"/>
                  <a:pt x="8647201" y="921716"/>
                  <a:pt x="8657767" y="907085"/>
                </a:cubicBezTo>
                <a:cubicBezTo>
                  <a:pt x="8669146" y="891642"/>
                  <a:pt x="8677274" y="874980"/>
                  <a:pt x="8682151" y="857098"/>
                </a:cubicBezTo>
                <a:cubicBezTo>
                  <a:pt x="8687028" y="839216"/>
                  <a:pt x="8689466" y="819709"/>
                  <a:pt x="8689466" y="798576"/>
                </a:cubicBezTo>
                <a:cubicBezTo>
                  <a:pt x="8689466" y="776631"/>
                  <a:pt x="8687028" y="755904"/>
                  <a:pt x="8682151" y="736397"/>
                </a:cubicBezTo>
                <a:cubicBezTo>
                  <a:pt x="8677274" y="716077"/>
                  <a:pt x="8669553" y="699008"/>
                  <a:pt x="8658986" y="685191"/>
                </a:cubicBezTo>
                <a:cubicBezTo>
                  <a:pt x="8647607" y="669748"/>
                  <a:pt x="8633790" y="657962"/>
                  <a:pt x="8617534" y="649834"/>
                </a:cubicBezTo>
                <a:cubicBezTo>
                  <a:pt x="8599652" y="640893"/>
                  <a:pt x="8580145" y="636423"/>
                  <a:pt x="8559012" y="636423"/>
                </a:cubicBezTo>
                <a:close/>
                <a:moveTo>
                  <a:pt x="2902838" y="485242"/>
                </a:moveTo>
                <a:cubicBezTo>
                  <a:pt x="2929661" y="485242"/>
                  <a:pt x="2951200" y="492964"/>
                  <a:pt x="2967456" y="508407"/>
                </a:cubicBezTo>
                <a:cubicBezTo>
                  <a:pt x="2984525" y="524663"/>
                  <a:pt x="2993059" y="545389"/>
                  <a:pt x="2993059" y="570586"/>
                </a:cubicBezTo>
                <a:cubicBezTo>
                  <a:pt x="2993059" y="581965"/>
                  <a:pt x="2991841" y="592938"/>
                  <a:pt x="2989401" y="603504"/>
                </a:cubicBezTo>
                <a:cubicBezTo>
                  <a:pt x="2986151" y="616509"/>
                  <a:pt x="2983306" y="625856"/>
                  <a:pt x="2980868" y="631546"/>
                </a:cubicBezTo>
                <a:lnTo>
                  <a:pt x="2777261" y="1121664"/>
                </a:lnTo>
                <a:cubicBezTo>
                  <a:pt x="2758566" y="1164743"/>
                  <a:pt x="2739059" y="1200100"/>
                  <a:pt x="2718739" y="1227735"/>
                </a:cubicBezTo>
                <a:cubicBezTo>
                  <a:pt x="2697607" y="1256183"/>
                  <a:pt x="2676067" y="1278941"/>
                  <a:pt x="2654122" y="1296010"/>
                </a:cubicBezTo>
                <a:cubicBezTo>
                  <a:pt x="2632176" y="1313079"/>
                  <a:pt x="2609011" y="1325271"/>
                  <a:pt x="2584627" y="1332586"/>
                </a:cubicBezTo>
                <a:cubicBezTo>
                  <a:pt x="2560244" y="1339901"/>
                  <a:pt x="2535046" y="1343559"/>
                  <a:pt x="2509038" y="1343559"/>
                </a:cubicBezTo>
                <a:cubicBezTo>
                  <a:pt x="2470835" y="1343559"/>
                  <a:pt x="2442794" y="1336244"/>
                  <a:pt x="2424913" y="1321613"/>
                </a:cubicBezTo>
                <a:cubicBezTo>
                  <a:pt x="2407030" y="1306983"/>
                  <a:pt x="2398090" y="1286663"/>
                  <a:pt x="2398090" y="1260653"/>
                </a:cubicBezTo>
                <a:cubicBezTo>
                  <a:pt x="2398090" y="1236269"/>
                  <a:pt x="2405405" y="1215543"/>
                  <a:pt x="2420035" y="1198474"/>
                </a:cubicBezTo>
                <a:cubicBezTo>
                  <a:pt x="2434666" y="1181405"/>
                  <a:pt x="2456611" y="1172871"/>
                  <a:pt x="2485872" y="1172871"/>
                </a:cubicBezTo>
                <a:cubicBezTo>
                  <a:pt x="2517571" y="1172871"/>
                  <a:pt x="2542769" y="1168807"/>
                  <a:pt x="2561462" y="1160679"/>
                </a:cubicBezTo>
                <a:cubicBezTo>
                  <a:pt x="2581782" y="1151738"/>
                  <a:pt x="2596006" y="1135888"/>
                  <a:pt x="2604135" y="1113130"/>
                </a:cubicBezTo>
                <a:lnTo>
                  <a:pt x="2605354" y="1109472"/>
                </a:lnTo>
                <a:lnTo>
                  <a:pt x="2600477" y="1114349"/>
                </a:lnTo>
                <a:lnTo>
                  <a:pt x="2398090" y="624231"/>
                </a:lnTo>
                <a:cubicBezTo>
                  <a:pt x="2394026" y="616103"/>
                  <a:pt x="2391588" y="607569"/>
                  <a:pt x="2390775" y="598628"/>
                </a:cubicBezTo>
                <a:cubicBezTo>
                  <a:pt x="2389962" y="594564"/>
                  <a:pt x="2389352" y="590703"/>
                  <a:pt x="2388946" y="587045"/>
                </a:cubicBezTo>
                <a:cubicBezTo>
                  <a:pt x="2388540" y="583388"/>
                  <a:pt x="2388336" y="579933"/>
                  <a:pt x="2388336" y="576682"/>
                </a:cubicBezTo>
                <a:cubicBezTo>
                  <a:pt x="2388336" y="548234"/>
                  <a:pt x="2398496" y="526288"/>
                  <a:pt x="2418816" y="510845"/>
                </a:cubicBezTo>
                <a:cubicBezTo>
                  <a:pt x="2439950" y="494589"/>
                  <a:pt x="2463520" y="486461"/>
                  <a:pt x="2489530" y="486461"/>
                </a:cubicBezTo>
                <a:cubicBezTo>
                  <a:pt x="2509038" y="486461"/>
                  <a:pt x="2526105" y="491338"/>
                  <a:pt x="2540736" y="501092"/>
                </a:cubicBezTo>
                <a:cubicBezTo>
                  <a:pt x="2556180" y="511658"/>
                  <a:pt x="2566746" y="525476"/>
                  <a:pt x="2572435" y="542544"/>
                </a:cubicBezTo>
                <a:lnTo>
                  <a:pt x="2691917" y="891236"/>
                </a:lnTo>
                <a:lnTo>
                  <a:pt x="2826029" y="546202"/>
                </a:lnTo>
                <a:cubicBezTo>
                  <a:pt x="2832532" y="529946"/>
                  <a:pt x="2841066" y="515722"/>
                  <a:pt x="2851632" y="503530"/>
                </a:cubicBezTo>
                <a:cubicBezTo>
                  <a:pt x="2862198" y="491338"/>
                  <a:pt x="2879268" y="485242"/>
                  <a:pt x="2902838" y="485242"/>
                </a:cubicBezTo>
                <a:close/>
                <a:moveTo>
                  <a:pt x="920267" y="485242"/>
                </a:moveTo>
                <a:cubicBezTo>
                  <a:pt x="947089" y="485242"/>
                  <a:pt x="969035" y="493776"/>
                  <a:pt x="986104" y="510845"/>
                </a:cubicBezTo>
                <a:cubicBezTo>
                  <a:pt x="1003173" y="527914"/>
                  <a:pt x="1011707" y="549047"/>
                  <a:pt x="1011707" y="574244"/>
                </a:cubicBezTo>
                <a:lnTo>
                  <a:pt x="1011707" y="886359"/>
                </a:lnTo>
                <a:cubicBezTo>
                  <a:pt x="1011707" y="900989"/>
                  <a:pt x="1013739" y="914400"/>
                  <a:pt x="1017803" y="926592"/>
                </a:cubicBezTo>
                <a:cubicBezTo>
                  <a:pt x="1021055" y="937159"/>
                  <a:pt x="1027963" y="942442"/>
                  <a:pt x="1038530" y="942442"/>
                </a:cubicBezTo>
                <a:cubicBezTo>
                  <a:pt x="1054786" y="942442"/>
                  <a:pt x="1065758" y="950164"/>
                  <a:pt x="1071448" y="965607"/>
                </a:cubicBezTo>
                <a:cubicBezTo>
                  <a:pt x="1077951" y="982676"/>
                  <a:pt x="1081201" y="998525"/>
                  <a:pt x="1081201" y="1013156"/>
                </a:cubicBezTo>
                <a:cubicBezTo>
                  <a:pt x="1081201" y="1041604"/>
                  <a:pt x="1072667" y="1064768"/>
                  <a:pt x="1055599" y="1082650"/>
                </a:cubicBezTo>
                <a:cubicBezTo>
                  <a:pt x="1038530" y="1100532"/>
                  <a:pt x="1012114" y="1109472"/>
                  <a:pt x="976350" y="1109472"/>
                </a:cubicBezTo>
                <a:cubicBezTo>
                  <a:pt x="953592" y="1109472"/>
                  <a:pt x="933272" y="1105815"/>
                  <a:pt x="915390" y="1098500"/>
                </a:cubicBezTo>
                <a:cubicBezTo>
                  <a:pt x="896696" y="1091184"/>
                  <a:pt x="880847" y="1078992"/>
                  <a:pt x="867842" y="1061924"/>
                </a:cubicBezTo>
                <a:cubicBezTo>
                  <a:pt x="854837" y="1045668"/>
                  <a:pt x="844677" y="1023722"/>
                  <a:pt x="837362" y="996087"/>
                </a:cubicBezTo>
                <a:cubicBezTo>
                  <a:pt x="830047" y="969264"/>
                  <a:pt x="826389" y="936346"/>
                  <a:pt x="826389" y="897332"/>
                </a:cubicBezTo>
                <a:lnTo>
                  <a:pt x="826389" y="570586"/>
                </a:lnTo>
                <a:lnTo>
                  <a:pt x="828827" y="575463"/>
                </a:lnTo>
                <a:cubicBezTo>
                  <a:pt x="828827" y="549453"/>
                  <a:pt x="837362" y="527914"/>
                  <a:pt x="854430" y="510845"/>
                </a:cubicBezTo>
                <a:cubicBezTo>
                  <a:pt x="871499" y="493776"/>
                  <a:pt x="893445" y="485242"/>
                  <a:pt x="920267" y="485242"/>
                </a:cubicBezTo>
                <a:close/>
                <a:moveTo>
                  <a:pt x="5802934" y="484023"/>
                </a:moveTo>
                <a:cubicBezTo>
                  <a:pt x="5829756" y="484023"/>
                  <a:pt x="5851702" y="492557"/>
                  <a:pt x="5868770" y="509626"/>
                </a:cubicBezTo>
                <a:cubicBezTo>
                  <a:pt x="5885840" y="526695"/>
                  <a:pt x="5894374" y="547828"/>
                  <a:pt x="5894374" y="573024"/>
                </a:cubicBezTo>
                <a:lnTo>
                  <a:pt x="5894374" y="885140"/>
                </a:lnTo>
                <a:cubicBezTo>
                  <a:pt x="5894374" y="899770"/>
                  <a:pt x="5896406" y="913181"/>
                  <a:pt x="5900470" y="925373"/>
                </a:cubicBezTo>
                <a:cubicBezTo>
                  <a:pt x="5903721" y="935940"/>
                  <a:pt x="5910630" y="941223"/>
                  <a:pt x="5921196" y="941223"/>
                </a:cubicBezTo>
                <a:cubicBezTo>
                  <a:pt x="5937452" y="941223"/>
                  <a:pt x="5948426" y="948944"/>
                  <a:pt x="5954115" y="964388"/>
                </a:cubicBezTo>
                <a:cubicBezTo>
                  <a:pt x="5960618" y="981456"/>
                  <a:pt x="5963868" y="997306"/>
                  <a:pt x="5963868" y="1011936"/>
                </a:cubicBezTo>
                <a:cubicBezTo>
                  <a:pt x="5963868" y="1040384"/>
                  <a:pt x="5955334" y="1063549"/>
                  <a:pt x="5938265" y="1081431"/>
                </a:cubicBezTo>
                <a:cubicBezTo>
                  <a:pt x="5921196" y="1099312"/>
                  <a:pt x="5894780" y="1108253"/>
                  <a:pt x="5859017" y="1108253"/>
                </a:cubicBezTo>
                <a:cubicBezTo>
                  <a:pt x="5836259" y="1108253"/>
                  <a:pt x="5815938" y="1104596"/>
                  <a:pt x="5798058" y="1097280"/>
                </a:cubicBezTo>
                <a:cubicBezTo>
                  <a:pt x="5779362" y="1089965"/>
                  <a:pt x="5763513" y="1077773"/>
                  <a:pt x="5750508" y="1060704"/>
                </a:cubicBezTo>
                <a:cubicBezTo>
                  <a:pt x="5737504" y="1044448"/>
                  <a:pt x="5727344" y="1022503"/>
                  <a:pt x="5720028" y="994868"/>
                </a:cubicBezTo>
                <a:cubicBezTo>
                  <a:pt x="5712714" y="968045"/>
                  <a:pt x="5709056" y="935127"/>
                  <a:pt x="5709056" y="896112"/>
                </a:cubicBezTo>
                <a:lnTo>
                  <a:pt x="5709056" y="569367"/>
                </a:lnTo>
                <a:lnTo>
                  <a:pt x="5711494" y="574244"/>
                </a:lnTo>
                <a:cubicBezTo>
                  <a:pt x="5711494" y="548234"/>
                  <a:pt x="5720028" y="526695"/>
                  <a:pt x="5737097" y="509626"/>
                </a:cubicBezTo>
                <a:cubicBezTo>
                  <a:pt x="5754166" y="492557"/>
                  <a:pt x="5776112" y="484023"/>
                  <a:pt x="5802934" y="484023"/>
                </a:cubicBezTo>
                <a:close/>
                <a:moveTo>
                  <a:pt x="10803635" y="479146"/>
                </a:moveTo>
                <a:cubicBezTo>
                  <a:pt x="10815826" y="479146"/>
                  <a:pt x="10827206" y="481178"/>
                  <a:pt x="10837773" y="485242"/>
                </a:cubicBezTo>
                <a:cubicBezTo>
                  <a:pt x="10847525" y="489306"/>
                  <a:pt x="10856060" y="494183"/>
                  <a:pt x="10863376" y="499872"/>
                </a:cubicBezTo>
                <a:cubicBezTo>
                  <a:pt x="10871504" y="507188"/>
                  <a:pt x="10877192" y="513690"/>
                  <a:pt x="10880444" y="519380"/>
                </a:cubicBezTo>
                <a:cubicBezTo>
                  <a:pt x="10882070" y="523444"/>
                  <a:pt x="10883695" y="526898"/>
                  <a:pt x="10885321" y="529743"/>
                </a:cubicBezTo>
                <a:cubicBezTo>
                  <a:pt x="10886946" y="532588"/>
                  <a:pt x="10888573" y="535636"/>
                  <a:pt x="10890197" y="538887"/>
                </a:cubicBezTo>
                <a:lnTo>
                  <a:pt x="11013337" y="843687"/>
                </a:lnTo>
                <a:lnTo>
                  <a:pt x="11138915" y="537668"/>
                </a:lnTo>
                <a:lnTo>
                  <a:pt x="11135257" y="538887"/>
                </a:lnTo>
                <a:cubicBezTo>
                  <a:pt x="11140947" y="523444"/>
                  <a:pt x="11150293" y="510032"/>
                  <a:pt x="11163299" y="498653"/>
                </a:cubicBezTo>
                <a:cubicBezTo>
                  <a:pt x="11176304" y="487274"/>
                  <a:pt x="11192153" y="481584"/>
                  <a:pt x="11210847" y="481584"/>
                </a:cubicBezTo>
                <a:cubicBezTo>
                  <a:pt x="11241734" y="481584"/>
                  <a:pt x="11266524" y="489306"/>
                  <a:pt x="11285218" y="504749"/>
                </a:cubicBezTo>
                <a:cubicBezTo>
                  <a:pt x="11304725" y="521005"/>
                  <a:pt x="11314479" y="544170"/>
                  <a:pt x="11314479" y="574244"/>
                </a:cubicBezTo>
                <a:cubicBezTo>
                  <a:pt x="11314479" y="587248"/>
                  <a:pt x="11311227" y="601472"/>
                  <a:pt x="11304725" y="616916"/>
                </a:cubicBezTo>
                <a:lnTo>
                  <a:pt x="11101119" y="1046074"/>
                </a:lnTo>
                <a:cubicBezTo>
                  <a:pt x="11089741" y="1067207"/>
                  <a:pt x="11077549" y="1083056"/>
                  <a:pt x="11064544" y="1093623"/>
                </a:cubicBezTo>
                <a:cubicBezTo>
                  <a:pt x="11051539" y="1104189"/>
                  <a:pt x="11033250" y="1109472"/>
                  <a:pt x="11009679" y="1109472"/>
                </a:cubicBezTo>
                <a:cubicBezTo>
                  <a:pt x="10986920" y="1109472"/>
                  <a:pt x="10968633" y="1103783"/>
                  <a:pt x="10954815" y="1092404"/>
                </a:cubicBezTo>
                <a:cubicBezTo>
                  <a:pt x="10941810" y="1081837"/>
                  <a:pt x="10929618" y="1065175"/>
                  <a:pt x="10918240" y="1042416"/>
                </a:cubicBezTo>
                <a:lnTo>
                  <a:pt x="10725606" y="623012"/>
                </a:lnTo>
                <a:cubicBezTo>
                  <a:pt x="10721542" y="617322"/>
                  <a:pt x="10717884" y="608788"/>
                  <a:pt x="10714634" y="597408"/>
                </a:cubicBezTo>
                <a:cubicBezTo>
                  <a:pt x="10711381" y="587655"/>
                  <a:pt x="10709756" y="577901"/>
                  <a:pt x="10709756" y="568148"/>
                </a:cubicBezTo>
                <a:cubicBezTo>
                  <a:pt x="10709756" y="542951"/>
                  <a:pt x="10718290" y="521818"/>
                  <a:pt x="10735359" y="504749"/>
                </a:cubicBezTo>
                <a:cubicBezTo>
                  <a:pt x="10752428" y="487680"/>
                  <a:pt x="10775187" y="479146"/>
                  <a:pt x="10803635" y="479146"/>
                </a:cubicBezTo>
                <a:close/>
                <a:moveTo>
                  <a:pt x="5088635" y="479146"/>
                </a:moveTo>
                <a:cubicBezTo>
                  <a:pt x="5100828" y="479146"/>
                  <a:pt x="5112207" y="481178"/>
                  <a:pt x="5122773" y="485242"/>
                </a:cubicBezTo>
                <a:cubicBezTo>
                  <a:pt x="5132527" y="489306"/>
                  <a:pt x="5141061" y="494183"/>
                  <a:pt x="5148377" y="499872"/>
                </a:cubicBezTo>
                <a:cubicBezTo>
                  <a:pt x="5156504" y="507188"/>
                  <a:pt x="5162194" y="513690"/>
                  <a:pt x="5165445" y="519380"/>
                </a:cubicBezTo>
                <a:cubicBezTo>
                  <a:pt x="5167071" y="523444"/>
                  <a:pt x="5168696" y="526898"/>
                  <a:pt x="5170322" y="529743"/>
                </a:cubicBezTo>
                <a:cubicBezTo>
                  <a:pt x="5171948" y="532588"/>
                  <a:pt x="5173573" y="535636"/>
                  <a:pt x="5175199" y="538887"/>
                </a:cubicBezTo>
                <a:lnTo>
                  <a:pt x="5298338" y="843687"/>
                </a:lnTo>
                <a:lnTo>
                  <a:pt x="5423915" y="537668"/>
                </a:lnTo>
                <a:lnTo>
                  <a:pt x="5420258" y="538887"/>
                </a:lnTo>
                <a:cubicBezTo>
                  <a:pt x="5425947" y="523444"/>
                  <a:pt x="5435294" y="510032"/>
                  <a:pt x="5448299" y="498653"/>
                </a:cubicBezTo>
                <a:cubicBezTo>
                  <a:pt x="5461304" y="487274"/>
                  <a:pt x="5477153" y="481584"/>
                  <a:pt x="5495848" y="481584"/>
                </a:cubicBezTo>
                <a:cubicBezTo>
                  <a:pt x="5526734" y="481584"/>
                  <a:pt x="5551525" y="489306"/>
                  <a:pt x="5570219" y="504749"/>
                </a:cubicBezTo>
                <a:cubicBezTo>
                  <a:pt x="5589726" y="521005"/>
                  <a:pt x="5599480" y="544170"/>
                  <a:pt x="5599480" y="574244"/>
                </a:cubicBezTo>
                <a:cubicBezTo>
                  <a:pt x="5599480" y="587248"/>
                  <a:pt x="5596229" y="601472"/>
                  <a:pt x="5589726" y="616916"/>
                </a:cubicBezTo>
                <a:lnTo>
                  <a:pt x="5386120" y="1046074"/>
                </a:lnTo>
                <a:cubicBezTo>
                  <a:pt x="5374741" y="1067207"/>
                  <a:pt x="5362548" y="1083056"/>
                  <a:pt x="5349544" y="1093623"/>
                </a:cubicBezTo>
                <a:cubicBezTo>
                  <a:pt x="5336539" y="1104189"/>
                  <a:pt x="5318252" y="1109472"/>
                  <a:pt x="5294680" y="1109472"/>
                </a:cubicBezTo>
                <a:cubicBezTo>
                  <a:pt x="5271922" y="1109472"/>
                  <a:pt x="5253634" y="1103783"/>
                  <a:pt x="5239816" y="1092404"/>
                </a:cubicBezTo>
                <a:cubicBezTo>
                  <a:pt x="5226812" y="1081837"/>
                  <a:pt x="5214619" y="1065175"/>
                  <a:pt x="5203240" y="1042416"/>
                </a:cubicBezTo>
                <a:lnTo>
                  <a:pt x="5010606" y="623012"/>
                </a:lnTo>
                <a:cubicBezTo>
                  <a:pt x="5006543" y="617322"/>
                  <a:pt x="5002885" y="608788"/>
                  <a:pt x="4999634" y="597408"/>
                </a:cubicBezTo>
                <a:cubicBezTo>
                  <a:pt x="4996383" y="587655"/>
                  <a:pt x="4994757" y="577901"/>
                  <a:pt x="4994757" y="568148"/>
                </a:cubicBezTo>
                <a:cubicBezTo>
                  <a:pt x="4994757" y="542951"/>
                  <a:pt x="5003292" y="521818"/>
                  <a:pt x="5020360" y="504749"/>
                </a:cubicBezTo>
                <a:cubicBezTo>
                  <a:pt x="5037429" y="487680"/>
                  <a:pt x="5060187" y="479146"/>
                  <a:pt x="5088635" y="479146"/>
                </a:cubicBezTo>
                <a:close/>
                <a:moveTo>
                  <a:pt x="3402710" y="479146"/>
                </a:moveTo>
                <a:cubicBezTo>
                  <a:pt x="3414902" y="479146"/>
                  <a:pt x="3426281" y="481178"/>
                  <a:pt x="3436849" y="485242"/>
                </a:cubicBezTo>
                <a:cubicBezTo>
                  <a:pt x="3446601" y="489306"/>
                  <a:pt x="3455136" y="494183"/>
                  <a:pt x="3462451" y="499872"/>
                </a:cubicBezTo>
                <a:cubicBezTo>
                  <a:pt x="3470580" y="507188"/>
                  <a:pt x="3476268" y="513690"/>
                  <a:pt x="3479520" y="519380"/>
                </a:cubicBezTo>
                <a:cubicBezTo>
                  <a:pt x="3481146" y="523444"/>
                  <a:pt x="3482771" y="526898"/>
                  <a:pt x="3484398" y="529743"/>
                </a:cubicBezTo>
                <a:cubicBezTo>
                  <a:pt x="3486023" y="532588"/>
                  <a:pt x="3487648" y="535636"/>
                  <a:pt x="3489274" y="538887"/>
                </a:cubicBezTo>
                <a:lnTo>
                  <a:pt x="3612413" y="843687"/>
                </a:lnTo>
                <a:lnTo>
                  <a:pt x="3737990" y="537668"/>
                </a:lnTo>
                <a:lnTo>
                  <a:pt x="3734333" y="538887"/>
                </a:lnTo>
                <a:cubicBezTo>
                  <a:pt x="3740022" y="523444"/>
                  <a:pt x="3749370" y="510032"/>
                  <a:pt x="3762375" y="498653"/>
                </a:cubicBezTo>
                <a:cubicBezTo>
                  <a:pt x="3775379" y="487274"/>
                  <a:pt x="3791229" y="481584"/>
                  <a:pt x="3809924" y="481584"/>
                </a:cubicBezTo>
                <a:cubicBezTo>
                  <a:pt x="3840810" y="481584"/>
                  <a:pt x="3865600" y="489306"/>
                  <a:pt x="3884295" y="504749"/>
                </a:cubicBezTo>
                <a:cubicBezTo>
                  <a:pt x="3903801" y="521005"/>
                  <a:pt x="3913556" y="544170"/>
                  <a:pt x="3913556" y="574244"/>
                </a:cubicBezTo>
                <a:cubicBezTo>
                  <a:pt x="3913556" y="587248"/>
                  <a:pt x="3910304" y="601472"/>
                  <a:pt x="3903801" y="616916"/>
                </a:cubicBezTo>
                <a:lnTo>
                  <a:pt x="3700196" y="1046074"/>
                </a:lnTo>
                <a:cubicBezTo>
                  <a:pt x="3688816" y="1067207"/>
                  <a:pt x="3676624" y="1083056"/>
                  <a:pt x="3663619" y="1093623"/>
                </a:cubicBezTo>
                <a:cubicBezTo>
                  <a:pt x="3650615" y="1104189"/>
                  <a:pt x="3632327" y="1109472"/>
                  <a:pt x="3608755" y="1109472"/>
                </a:cubicBezTo>
                <a:cubicBezTo>
                  <a:pt x="3585996" y="1109472"/>
                  <a:pt x="3567709" y="1103783"/>
                  <a:pt x="3553891" y="1092404"/>
                </a:cubicBezTo>
                <a:cubicBezTo>
                  <a:pt x="3540887" y="1081837"/>
                  <a:pt x="3528694" y="1065175"/>
                  <a:pt x="3517315" y="1042416"/>
                </a:cubicBezTo>
                <a:lnTo>
                  <a:pt x="3324682" y="623012"/>
                </a:lnTo>
                <a:cubicBezTo>
                  <a:pt x="3320618" y="617322"/>
                  <a:pt x="3316961" y="608788"/>
                  <a:pt x="3313709" y="597408"/>
                </a:cubicBezTo>
                <a:cubicBezTo>
                  <a:pt x="3310457" y="587655"/>
                  <a:pt x="3308832" y="577901"/>
                  <a:pt x="3308832" y="568148"/>
                </a:cubicBezTo>
                <a:cubicBezTo>
                  <a:pt x="3308832" y="542951"/>
                  <a:pt x="3317366" y="521818"/>
                  <a:pt x="3334435" y="504749"/>
                </a:cubicBezTo>
                <a:cubicBezTo>
                  <a:pt x="3351504" y="487680"/>
                  <a:pt x="3374263" y="479146"/>
                  <a:pt x="3402710" y="479146"/>
                </a:cubicBezTo>
                <a:close/>
                <a:moveTo>
                  <a:pt x="12553454" y="473050"/>
                </a:moveTo>
                <a:cubicBezTo>
                  <a:pt x="12620713" y="473050"/>
                  <a:pt x="12673792" y="494589"/>
                  <a:pt x="12712692" y="537668"/>
                </a:cubicBezTo>
                <a:cubicBezTo>
                  <a:pt x="12751593" y="580746"/>
                  <a:pt x="12771043" y="642519"/>
                  <a:pt x="12771043" y="722986"/>
                </a:cubicBezTo>
                <a:lnTo>
                  <a:pt x="12771043" y="1022909"/>
                </a:lnTo>
                <a:cubicBezTo>
                  <a:pt x="12771043" y="1048106"/>
                  <a:pt x="12762509" y="1069239"/>
                  <a:pt x="12745439" y="1086308"/>
                </a:cubicBezTo>
                <a:cubicBezTo>
                  <a:pt x="12728370" y="1103376"/>
                  <a:pt x="12706425" y="1111911"/>
                  <a:pt x="12679602" y="1111911"/>
                </a:cubicBezTo>
                <a:cubicBezTo>
                  <a:pt x="12652780" y="1111911"/>
                  <a:pt x="12630834" y="1103376"/>
                  <a:pt x="12613765" y="1086308"/>
                </a:cubicBezTo>
                <a:cubicBezTo>
                  <a:pt x="12596697" y="1069239"/>
                  <a:pt x="12588162" y="1047700"/>
                  <a:pt x="12588162" y="1021690"/>
                </a:cubicBezTo>
                <a:lnTo>
                  <a:pt x="12588162" y="791261"/>
                </a:lnTo>
                <a:cubicBezTo>
                  <a:pt x="12588162" y="739242"/>
                  <a:pt x="12578872" y="700634"/>
                  <a:pt x="12560292" y="675437"/>
                </a:cubicBezTo>
                <a:cubicBezTo>
                  <a:pt x="12541713" y="651053"/>
                  <a:pt x="12516262" y="638861"/>
                  <a:pt x="12483939" y="638861"/>
                </a:cubicBezTo>
                <a:cubicBezTo>
                  <a:pt x="12453231" y="638861"/>
                  <a:pt x="12428994" y="651460"/>
                  <a:pt x="12411226" y="676656"/>
                </a:cubicBezTo>
                <a:cubicBezTo>
                  <a:pt x="12393446" y="701853"/>
                  <a:pt x="12384556" y="741274"/>
                  <a:pt x="12384556" y="794919"/>
                </a:cubicBezTo>
                <a:lnTo>
                  <a:pt x="12384556" y="1020471"/>
                </a:lnTo>
                <a:cubicBezTo>
                  <a:pt x="12384556" y="1045668"/>
                  <a:pt x="12375965" y="1066800"/>
                  <a:pt x="12358781" y="1083869"/>
                </a:cubicBezTo>
                <a:cubicBezTo>
                  <a:pt x="12341598" y="1100938"/>
                  <a:pt x="12319506" y="1109472"/>
                  <a:pt x="12292507" y="1109472"/>
                </a:cubicBezTo>
                <a:cubicBezTo>
                  <a:pt x="12266332" y="1109472"/>
                  <a:pt x="12244240" y="1100938"/>
                  <a:pt x="12226232" y="1083869"/>
                </a:cubicBezTo>
                <a:cubicBezTo>
                  <a:pt x="12208235" y="1066800"/>
                  <a:pt x="12199237" y="1044855"/>
                  <a:pt x="12199237" y="1018032"/>
                </a:cubicBezTo>
                <a:lnTo>
                  <a:pt x="12199237" y="559613"/>
                </a:lnTo>
                <a:lnTo>
                  <a:pt x="12193142" y="566928"/>
                </a:lnTo>
                <a:cubicBezTo>
                  <a:pt x="12193142" y="558800"/>
                  <a:pt x="12195175" y="549453"/>
                  <a:pt x="12199237" y="538887"/>
                </a:cubicBezTo>
                <a:cubicBezTo>
                  <a:pt x="12202514" y="529946"/>
                  <a:pt x="12208242" y="521412"/>
                  <a:pt x="12216421" y="513284"/>
                </a:cubicBezTo>
                <a:cubicBezTo>
                  <a:pt x="12223787" y="505968"/>
                  <a:pt x="12233609" y="499872"/>
                  <a:pt x="12245891" y="494996"/>
                </a:cubicBezTo>
                <a:cubicBezTo>
                  <a:pt x="12258159" y="490119"/>
                  <a:pt x="12272479" y="487680"/>
                  <a:pt x="12288849" y="487680"/>
                </a:cubicBezTo>
                <a:cubicBezTo>
                  <a:pt x="12321576" y="487680"/>
                  <a:pt x="12344900" y="495808"/>
                  <a:pt x="12358819" y="512064"/>
                </a:cubicBezTo>
                <a:cubicBezTo>
                  <a:pt x="12372726" y="528320"/>
                  <a:pt x="12379680" y="545389"/>
                  <a:pt x="12379680" y="563271"/>
                </a:cubicBezTo>
                <a:lnTo>
                  <a:pt x="12379641" y="583997"/>
                </a:lnTo>
                <a:cubicBezTo>
                  <a:pt x="12394233" y="546608"/>
                  <a:pt x="12417328" y="518973"/>
                  <a:pt x="12448926" y="501092"/>
                </a:cubicBezTo>
                <a:cubicBezTo>
                  <a:pt x="12481336" y="482397"/>
                  <a:pt x="12516178" y="473050"/>
                  <a:pt x="12553454" y="473050"/>
                </a:cubicBezTo>
                <a:close/>
                <a:moveTo>
                  <a:pt x="10134104" y="473050"/>
                </a:moveTo>
                <a:cubicBezTo>
                  <a:pt x="10201363" y="473050"/>
                  <a:pt x="10254442" y="494589"/>
                  <a:pt x="10293342" y="537668"/>
                </a:cubicBezTo>
                <a:cubicBezTo>
                  <a:pt x="10332243" y="580746"/>
                  <a:pt x="10351693" y="642519"/>
                  <a:pt x="10351693" y="722986"/>
                </a:cubicBezTo>
                <a:lnTo>
                  <a:pt x="10351693" y="1022909"/>
                </a:lnTo>
                <a:cubicBezTo>
                  <a:pt x="10351693" y="1048106"/>
                  <a:pt x="10343159" y="1069239"/>
                  <a:pt x="10326089" y="1086308"/>
                </a:cubicBezTo>
                <a:cubicBezTo>
                  <a:pt x="10309020" y="1103376"/>
                  <a:pt x="10287075" y="1111911"/>
                  <a:pt x="10260252" y="1111911"/>
                </a:cubicBezTo>
                <a:cubicBezTo>
                  <a:pt x="10233430" y="1111911"/>
                  <a:pt x="10211484" y="1103376"/>
                  <a:pt x="10194415" y="1086308"/>
                </a:cubicBezTo>
                <a:cubicBezTo>
                  <a:pt x="10177347" y="1069239"/>
                  <a:pt x="10168812" y="1047700"/>
                  <a:pt x="10168812" y="1021690"/>
                </a:cubicBezTo>
                <a:lnTo>
                  <a:pt x="10168812" y="791261"/>
                </a:lnTo>
                <a:cubicBezTo>
                  <a:pt x="10168812" y="739242"/>
                  <a:pt x="10159522" y="700634"/>
                  <a:pt x="10140942" y="675437"/>
                </a:cubicBezTo>
                <a:cubicBezTo>
                  <a:pt x="10122363" y="651053"/>
                  <a:pt x="10096912" y="638861"/>
                  <a:pt x="10064589" y="638861"/>
                </a:cubicBezTo>
                <a:cubicBezTo>
                  <a:pt x="10033881" y="638861"/>
                  <a:pt x="10009644" y="651460"/>
                  <a:pt x="9991876" y="676656"/>
                </a:cubicBezTo>
                <a:cubicBezTo>
                  <a:pt x="9974096" y="701853"/>
                  <a:pt x="9965206" y="741274"/>
                  <a:pt x="9965206" y="794919"/>
                </a:cubicBezTo>
                <a:lnTo>
                  <a:pt x="9965206" y="1020471"/>
                </a:lnTo>
                <a:cubicBezTo>
                  <a:pt x="9965206" y="1045668"/>
                  <a:pt x="9956615" y="1066800"/>
                  <a:pt x="9939431" y="1083869"/>
                </a:cubicBezTo>
                <a:cubicBezTo>
                  <a:pt x="9922248" y="1100938"/>
                  <a:pt x="9900156" y="1109472"/>
                  <a:pt x="9873157" y="1109472"/>
                </a:cubicBezTo>
                <a:cubicBezTo>
                  <a:pt x="9846982" y="1109472"/>
                  <a:pt x="9824890" y="1100938"/>
                  <a:pt x="9806882" y="1083869"/>
                </a:cubicBezTo>
                <a:cubicBezTo>
                  <a:pt x="9788885" y="1066800"/>
                  <a:pt x="9779887" y="1044855"/>
                  <a:pt x="9779887" y="1018032"/>
                </a:cubicBezTo>
                <a:lnTo>
                  <a:pt x="9779887" y="559613"/>
                </a:lnTo>
                <a:lnTo>
                  <a:pt x="9773792" y="566928"/>
                </a:lnTo>
                <a:cubicBezTo>
                  <a:pt x="9773792" y="558800"/>
                  <a:pt x="9775823" y="549453"/>
                  <a:pt x="9779887" y="538887"/>
                </a:cubicBezTo>
                <a:cubicBezTo>
                  <a:pt x="9783164" y="529946"/>
                  <a:pt x="9788891" y="521412"/>
                  <a:pt x="9797071" y="513284"/>
                </a:cubicBezTo>
                <a:cubicBezTo>
                  <a:pt x="9804437" y="505968"/>
                  <a:pt x="9814261" y="499872"/>
                  <a:pt x="9826541" y="494996"/>
                </a:cubicBezTo>
                <a:cubicBezTo>
                  <a:pt x="9838809" y="490119"/>
                  <a:pt x="9853128" y="487680"/>
                  <a:pt x="9869499" y="487680"/>
                </a:cubicBezTo>
                <a:cubicBezTo>
                  <a:pt x="9902226" y="487680"/>
                  <a:pt x="9925550" y="495808"/>
                  <a:pt x="9939469" y="512064"/>
                </a:cubicBezTo>
                <a:cubicBezTo>
                  <a:pt x="9953376" y="528320"/>
                  <a:pt x="9960330" y="545389"/>
                  <a:pt x="9960330" y="563271"/>
                </a:cubicBezTo>
                <a:lnTo>
                  <a:pt x="9960291" y="583997"/>
                </a:lnTo>
                <a:cubicBezTo>
                  <a:pt x="9974883" y="546608"/>
                  <a:pt x="9997978" y="518973"/>
                  <a:pt x="10029576" y="501092"/>
                </a:cubicBezTo>
                <a:cubicBezTo>
                  <a:pt x="10061986" y="482397"/>
                  <a:pt x="10096828" y="473050"/>
                  <a:pt x="10134104" y="473050"/>
                </a:cubicBezTo>
                <a:close/>
                <a:moveTo>
                  <a:pt x="1517122" y="473050"/>
                </a:moveTo>
                <a:cubicBezTo>
                  <a:pt x="1555998" y="473050"/>
                  <a:pt x="1589608" y="482734"/>
                  <a:pt x="1617955" y="502101"/>
                </a:cubicBezTo>
                <a:cubicBezTo>
                  <a:pt x="1645488" y="521469"/>
                  <a:pt x="1666139" y="549307"/>
                  <a:pt x="1679906" y="585617"/>
                </a:cubicBezTo>
                <a:cubicBezTo>
                  <a:pt x="1693723" y="548494"/>
                  <a:pt x="1712417" y="520656"/>
                  <a:pt x="1735989" y="502101"/>
                </a:cubicBezTo>
                <a:cubicBezTo>
                  <a:pt x="1760373" y="482734"/>
                  <a:pt x="1793291" y="473050"/>
                  <a:pt x="1834743" y="473050"/>
                </a:cubicBezTo>
                <a:cubicBezTo>
                  <a:pt x="1900580" y="473050"/>
                  <a:pt x="1951787" y="494183"/>
                  <a:pt x="1988362" y="536448"/>
                </a:cubicBezTo>
                <a:cubicBezTo>
                  <a:pt x="2024938" y="579527"/>
                  <a:pt x="2043227" y="640893"/>
                  <a:pt x="2043227" y="720548"/>
                </a:cubicBezTo>
                <a:lnTo>
                  <a:pt x="2043227" y="1022909"/>
                </a:lnTo>
                <a:cubicBezTo>
                  <a:pt x="2043227" y="1048106"/>
                  <a:pt x="2034692" y="1069239"/>
                  <a:pt x="2017624" y="1086308"/>
                </a:cubicBezTo>
                <a:cubicBezTo>
                  <a:pt x="2000554" y="1103376"/>
                  <a:pt x="1978609" y="1111911"/>
                  <a:pt x="1951787" y="1111911"/>
                </a:cubicBezTo>
                <a:cubicBezTo>
                  <a:pt x="1924964" y="1111911"/>
                  <a:pt x="1903018" y="1103357"/>
                  <a:pt x="1885950" y="1086250"/>
                </a:cubicBezTo>
                <a:cubicBezTo>
                  <a:pt x="1868882" y="1069131"/>
                  <a:pt x="1860347" y="1047535"/>
                  <a:pt x="1860347" y="1021461"/>
                </a:cubicBezTo>
                <a:lnTo>
                  <a:pt x="1860347" y="735426"/>
                </a:lnTo>
                <a:cubicBezTo>
                  <a:pt x="1860347" y="703650"/>
                  <a:pt x="1853032" y="679609"/>
                  <a:pt x="1838401" y="663302"/>
                </a:cubicBezTo>
                <a:cubicBezTo>
                  <a:pt x="1823770" y="647008"/>
                  <a:pt x="1804264" y="638861"/>
                  <a:pt x="1779879" y="638861"/>
                </a:cubicBezTo>
                <a:cubicBezTo>
                  <a:pt x="1756309" y="638861"/>
                  <a:pt x="1737614" y="647008"/>
                  <a:pt x="1723797" y="663302"/>
                </a:cubicBezTo>
                <a:cubicBezTo>
                  <a:pt x="1710792" y="678784"/>
                  <a:pt x="1704289" y="702825"/>
                  <a:pt x="1704289" y="735426"/>
                </a:cubicBezTo>
                <a:lnTo>
                  <a:pt x="1704289" y="1021461"/>
                </a:lnTo>
                <a:cubicBezTo>
                  <a:pt x="1704289" y="1046722"/>
                  <a:pt x="1695755" y="1067912"/>
                  <a:pt x="1678686" y="1085031"/>
                </a:cubicBezTo>
                <a:cubicBezTo>
                  <a:pt x="1661617" y="1102138"/>
                  <a:pt x="1639672" y="1110692"/>
                  <a:pt x="1612849" y="1110692"/>
                </a:cubicBezTo>
                <a:cubicBezTo>
                  <a:pt x="1586027" y="1110692"/>
                  <a:pt x="1564081" y="1102138"/>
                  <a:pt x="1547012" y="1085031"/>
                </a:cubicBezTo>
                <a:cubicBezTo>
                  <a:pt x="1529944" y="1067912"/>
                  <a:pt x="1521409" y="1046315"/>
                  <a:pt x="1521409" y="1020242"/>
                </a:cubicBezTo>
                <a:lnTo>
                  <a:pt x="1521409" y="734206"/>
                </a:lnTo>
                <a:cubicBezTo>
                  <a:pt x="1521409" y="702431"/>
                  <a:pt x="1514151" y="678390"/>
                  <a:pt x="1499634" y="662083"/>
                </a:cubicBezTo>
                <a:cubicBezTo>
                  <a:pt x="1485119" y="645789"/>
                  <a:pt x="1465357" y="637642"/>
                  <a:pt x="1440351" y="637642"/>
                </a:cubicBezTo>
                <a:cubicBezTo>
                  <a:pt x="1389538" y="637642"/>
                  <a:pt x="1364132" y="669830"/>
                  <a:pt x="1364132" y="734206"/>
                </a:cubicBezTo>
                <a:lnTo>
                  <a:pt x="1364132" y="1020242"/>
                </a:lnTo>
                <a:cubicBezTo>
                  <a:pt x="1364132" y="1045503"/>
                  <a:pt x="1355541" y="1066692"/>
                  <a:pt x="1338357" y="1083812"/>
                </a:cubicBezTo>
                <a:cubicBezTo>
                  <a:pt x="1321174" y="1100919"/>
                  <a:pt x="1299082" y="1109472"/>
                  <a:pt x="1272083" y="1109472"/>
                </a:cubicBezTo>
                <a:cubicBezTo>
                  <a:pt x="1245907" y="1109472"/>
                  <a:pt x="1223816" y="1100925"/>
                  <a:pt x="1205808" y="1083831"/>
                </a:cubicBezTo>
                <a:cubicBezTo>
                  <a:pt x="1187812" y="1066737"/>
                  <a:pt x="1178813" y="1044766"/>
                  <a:pt x="1178813" y="1017918"/>
                </a:cubicBezTo>
                <a:lnTo>
                  <a:pt x="1178813" y="569881"/>
                </a:lnTo>
                <a:lnTo>
                  <a:pt x="1170279" y="577139"/>
                </a:lnTo>
                <a:cubicBezTo>
                  <a:pt x="1170279" y="550317"/>
                  <a:pt x="1178870" y="528371"/>
                  <a:pt x="1196054" y="511302"/>
                </a:cubicBezTo>
                <a:cubicBezTo>
                  <a:pt x="1213237" y="494234"/>
                  <a:pt x="1237367" y="485699"/>
                  <a:pt x="1268444" y="485699"/>
                </a:cubicBezTo>
                <a:cubicBezTo>
                  <a:pt x="1294631" y="485699"/>
                  <a:pt x="1315904" y="492202"/>
                  <a:pt x="1332261" y="505206"/>
                </a:cubicBezTo>
                <a:cubicBezTo>
                  <a:pt x="1349445" y="519024"/>
                  <a:pt x="1358036" y="539750"/>
                  <a:pt x="1358036" y="567386"/>
                </a:cubicBezTo>
                <a:lnTo>
                  <a:pt x="1357998" y="583178"/>
                </a:lnTo>
                <a:cubicBezTo>
                  <a:pt x="1364475" y="568662"/>
                  <a:pt x="1372171" y="554946"/>
                  <a:pt x="1381087" y="542030"/>
                </a:cubicBezTo>
                <a:cubicBezTo>
                  <a:pt x="1391615" y="527514"/>
                  <a:pt x="1402950" y="515817"/>
                  <a:pt x="1415091" y="506940"/>
                </a:cubicBezTo>
                <a:cubicBezTo>
                  <a:pt x="1429671" y="496450"/>
                  <a:pt x="1444650" y="488379"/>
                  <a:pt x="1460029" y="482727"/>
                </a:cubicBezTo>
                <a:cubicBezTo>
                  <a:pt x="1477848" y="476276"/>
                  <a:pt x="1496880" y="473050"/>
                  <a:pt x="1517122" y="473050"/>
                </a:cubicBezTo>
                <a:close/>
                <a:moveTo>
                  <a:pt x="11669114" y="469392"/>
                </a:moveTo>
                <a:cubicBezTo>
                  <a:pt x="11716257" y="469392"/>
                  <a:pt x="11754053" y="479146"/>
                  <a:pt x="11782500" y="498653"/>
                </a:cubicBezTo>
                <a:cubicBezTo>
                  <a:pt x="11810135" y="518160"/>
                  <a:pt x="11832080" y="544983"/>
                  <a:pt x="11848336" y="579120"/>
                </a:cubicBezTo>
                <a:lnTo>
                  <a:pt x="11848336" y="559613"/>
                </a:lnTo>
                <a:cubicBezTo>
                  <a:pt x="11848336" y="536042"/>
                  <a:pt x="11856871" y="516941"/>
                  <a:pt x="11873940" y="502311"/>
                </a:cubicBezTo>
                <a:cubicBezTo>
                  <a:pt x="11891008" y="487680"/>
                  <a:pt x="11913360" y="480365"/>
                  <a:pt x="11940996" y="480365"/>
                </a:cubicBezTo>
                <a:cubicBezTo>
                  <a:pt x="11969443" y="480365"/>
                  <a:pt x="11992202" y="487680"/>
                  <a:pt x="12009271" y="502311"/>
                </a:cubicBezTo>
                <a:cubicBezTo>
                  <a:pt x="12026340" y="516941"/>
                  <a:pt x="12034874" y="535636"/>
                  <a:pt x="12034874" y="558394"/>
                </a:cubicBezTo>
                <a:lnTo>
                  <a:pt x="12034874" y="890016"/>
                </a:lnTo>
                <a:lnTo>
                  <a:pt x="12034874" y="893674"/>
                </a:lnTo>
                <a:cubicBezTo>
                  <a:pt x="12034874" y="912368"/>
                  <a:pt x="12037312" y="925373"/>
                  <a:pt x="12042190" y="932688"/>
                </a:cubicBezTo>
                <a:cubicBezTo>
                  <a:pt x="12047066" y="940004"/>
                  <a:pt x="12052756" y="943661"/>
                  <a:pt x="12059258" y="943661"/>
                </a:cubicBezTo>
                <a:cubicBezTo>
                  <a:pt x="12072263" y="943661"/>
                  <a:pt x="12083236" y="949757"/>
                  <a:pt x="12092176" y="961949"/>
                </a:cubicBezTo>
                <a:cubicBezTo>
                  <a:pt x="12100305" y="973328"/>
                  <a:pt x="12104368" y="990804"/>
                  <a:pt x="12104368" y="1014375"/>
                </a:cubicBezTo>
                <a:cubicBezTo>
                  <a:pt x="12104368" y="1078586"/>
                  <a:pt x="12064949" y="1110692"/>
                  <a:pt x="11986106" y="1110692"/>
                </a:cubicBezTo>
                <a:cubicBezTo>
                  <a:pt x="11944654" y="1110692"/>
                  <a:pt x="11912955" y="1099630"/>
                  <a:pt x="11891008" y="1077507"/>
                </a:cubicBezTo>
                <a:cubicBezTo>
                  <a:pt x="11869876" y="1056209"/>
                  <a:pt x="11856058" y="1030809"/>
                  <a:pt x="11849556" y="1001307"/>
                </a:cubicBezTo>
                <a:lnTo>
                  <a:pt x="11848336" y="996392"/>
                </a:lnTo>
                <a:cubicBezTo>
                  <a:pt x="11830455" y="1037336"/>
                  <a:pt x="11804852" y="1068451"/>
                  <a:pt x="11771527" y="1089737"/>
                </a:cubicBezTo>
                <a:cubicBezTo>
                  <a:pt x="11739015" y="1110209"/>
                  <a:pt x="11700000" y="1120445"/>
                  <a:pt x="11654484" y="1120445"/>
                </a:cubicBezTo>
                <a:cubicBezTo>
                  <a:pt x="11619533" y="1120445"/>
                  <a:pt x="11586208" y="1113130"/>
                  <a:pt x="11554509" y="1098500"/>
                </a:cubicBezTo>
                <a:cubicBezTo>
                  <a:pt x="11523624" y="1083869"/>
                  <a:pt x="11495582" y="1062330"/>
                  <a:pt x="11470385" y="1033882"/>
                </a:cubicBezTo>
                <a:cubicBezTo>
                  <a:pt x="11446001" y="1006247"/>
                  <a:pt x="11426494" y="972516"/>
                  <a:pt x="11411863" y="932688"/>
                </a:cubicBezTo>
                <a:cubicBezTo>
                  <a:pt x="11397233" y="893674"/>
                  <a:pt x="11389918" y="848970"/>
                  <a:pt x="11389918" y="798576"/>
                </a:cubicBezTo>
                <a:cubicBezTo>
                  <a:pt x="11389918" y="745744"/>
                  <a:pt x="11397638" y="699821"/>
                  <a:pt x="11413083" y="660807"/>
                </a:cubicBezTo>
                <a:cubicBezTo>
                  <a:pt x="11428526" y="620980"/>
                  <a:pt x="11449253" y="586842"/>
                  <a:pt x="11475262" y="558394"/>
                </a:cubicBezTo>
                <a:cubicBezTo>
                  <a:pt x="11501270" y="529946"/>
                  <a:pt x="11530938" y="508000"/>
                  <a:pt x="11564263" y="492557"/>
                </a:cubicBezTo>
                <a:cubicBezTo>
                  <a:pt x="11597588" y="477114"/>
                  <a:pt x="11632538" y="469392"/>
                  <a:pt x="11669114" y="469392"/>
                </a:cubicBezTo>
                <a:close/>
                <a:moveTo>
                  <a:pt x="9249765" y="469392"/>
                </a:moveTo>
                <a:cubicBezTo>
                  <a:pt x="9296907" y="469392"/>
                  <a:pt x="9334702" y="479146"/>
                  <a:pt x="9363150" y="498653"/>
                </a:cubicBezTo>
                <a:cubicBezTo>
                  <a:pt x="9390785" y="518160"/>
                  <a:pt x="9412730" y="544983"/>
                  <a:pt x="9428986" y="579120"/>
                </a:cubicBezTo>
                <a:lnTo>
                  <a:pt x="9428986" y="559613"/>
                </a:lnTo>
                <a:cubicBezTo>
                  <a:pt x="9428986" y="536042"/>
                  <a:pt x="9437521" y="516941"/>
                  <a:pt x="9454591" y="502311"/>
                </a:cubicBezTo>
                <a:cubicBezTo>
                  <a:pt x="9471659" y="487680"/>
                  <a:pt x="9494012" y="480365"/>
                  <a:pt x="9521646" y="480365"/>
                </a:cubicBezTo>
                <a:cubicBezTo>
                  <a:pt x="9550094" y="480365"/>
                  <a:pt x="9572852" y="487680"/>
                  <a:pt x="9589921" y="502311"/>
                </a:cubicBezTo>
                <a:cubicBezTo>
                  <a:pt x="9606991" y="516941"/>
                  <a:pt x="9615525" y="535636"/>
                  <a:pt x="9615525" y="558394"/>
                </a:cubicBezTo>
                <a:lnTo>
                  <a:pt x="9615525" y="890016"/>
                </a:lnTo>
                <a:lnTo>
                  <a:pt x="9615525" y="893674"/>
                </a:lnTo>
                <a:cubicBezTo>
                  <a:pt x="9615525" y="912368"/>
                  <a:pt x="9617963" y="925373"/>
                  <a:pt x="9622840" y="932688"/>
                </a:cubicBezTo>
                <a:cubicBezTo>
                  <a:pt x="9627716" y="940004"/>
                  <a:pt x="9633405" y="943661"/>
                  <a:pt x="9639908" y="943661"/>
                </a:cubicBezTo>
                <a:cubicBezTo>
                  <a:pt x="9652913" y="943661"/>
                  <a:pt x="9663886" y="949757"/>
                  <a:pt x="9672827" y="961949"/>
                </a:cubicBezTo>
                <a:cubicBezTo>
                  <a:pt x="9680955" y="973328"/>
                  <a:pt x="9685018" y="990804"/>
                  <a:pt x="9685018" y="1014375"/>
                </a:cubicBezTo>
                <a:cubicBezTo>
                  <a:pt x="9685018" y="1078586"/>
                  <a:pt x="9645598" y="1110692"/>
                  <a:pt x="9566756" y="1110692"/>
                </a:cubicBezTo>
                <a:cubicBezTo>
                  <a:pt x="9525304" y="1110692"/>
                  <a:pt x="9493605" y="1099630"/>
                  <a:pt x="9471659" y="1077507"/>
                </a:cubicBezTo>
                <a:cubicBezTo>
                  <a:pt x="9450526" y="1056209"/>
                  <a:pt x="9436709" y="1030809"/>
                  <a:pt x="9430206" y="1001307"/>
                </a:cubicBezTo>
                <a:lnTo>
                  <a:pt x="9428986" y="996392"/>
                </a:lnTo>
                <a:cubicBezTo>
                  <a:pt x="9411105" y="1037336"/>
                  <a:pt x="9385502" y="1068451"/>
                  <a:pt x="9352177" y="1089737"/>
                </a:cubicBezTo>
                <a:cubicBezTo>
                  <a:pt x="9319666" y="1110209"/>
                  <a:pt x="9280651" y="1120445"/>
                  <a:pt x="9235134" y="1120445"/>
                </a:cubicBezTo>
                <a:cubicBezTo>
                  <a:pt x="9200184" y="1120445"/>
                  <a:pt x="9166859" y="1113130"/>
                  <a:pt x="9135160" y="1098500"/>
                </a:cubicBezTo>
                <a:cubicBezTo>
                  <a:pt x="9104273" y="1083869"/>
                  <a:pt x="9076232" y="1062330"/>
                  <a:pt x="9051035" y="1033882"/>
                </a:cubicBezTo>
                <a:cubicBezTo>
                  <a:pt x="9026651" y="1006247"/>
                  <a:pt x="9007144" y="972516"/>
                  <a:pt x="8992514" y="932688"/>
                </a:cubicBezTo>
                <a:cubicBezTo>
                  <a:pt x="8977883" y="893674"/>
                  <a:pt x="8970568" y="848970"/>
                  <a:pt x="8970568" y="798576"/>
                </a:cubicBezTo>
                <a:cubicBezTo>
                  <a:pt x="8970568" y="745744"/>
                  <a:pt x="8978290" y="699821"/>
                  <a:pt x="8993733" y="660807"/>
                </a:cubicBezTo>
                <a:cubicBezTo>
                  <a:pt x="9009176" y="620980"/>
                  <a:pt x="9029902" y="586842"/>
                  <a:pt x="9055912" y="558394"/>
                </a:cubicBezTo>
                <a:cubicBezTo>
                  <a:pt x="9081922" y="529946"/>
                  <a:pt x="9111588" y="508000"/>
                  <a:pt x="9144914" y="492557"/>
                </a:cubicBezTo>
                <a:cubicBezTo>
                  <a:pt x="9178238" y="477114"/>
                  <a:pt x="9213189" y="469392"/>
                  <a:pt x="9249765" y="469392"/>
                </a:cubicBezTo>
                <a:close/>
                <a:moveTo>
                  <a:pt x="4268191" y="469392"/>
                </a:moveTo>
                <a:cubicBezTo>
                  <a:pt x="4315333" y="469392"/>
                  <a:pt x="4353128" y="479146"/>
                  <a:pt x="4381576" y="498653"/>
                </a:cubicBezTo>
                <a:cubicBezTo>
                  <a:pt x="4409211" y="518160"/>
                  <a:pt x="4431157" y="544983"/>
                  <a:pt x="4447413" y="579120"/>
                </a:cubicBezTo>
                <a:lnTo>
                  <a:pt x="4447413" y="559613"/>
                </a:lnTo>
                <a:cubicBezTo>
                  <a:pt x="4447413" y="536042"/>
                  <a:pt x="4455947" y="516941"/>
                  <a:pt x="4473016" y="502311"/>
                </a:cubicBezTo>
                <a:cubicBezTo>
                  <a:pt x="4490085" y="487680"/>
                  <a:pt x="4512437" y="480365"/>
                  <a:pt x="4540072" y="480365"/>
                </a:cubicBezTo>
                <a:cubicBezTo>
                  <a:pt x="4568520" y="480365"/>
                  <a:pt x="4591279" y="487680"/>
                  <a:pt x="4608347" y="502311"/>
                </a:cubicBezTo>
                <a:cubicBezTo>
                  <a:pt x="4625416" y="516941"/>
                  <a:pt x="4633950" y="535636"/>
                  <a:pt x="4633950" y="558394"/>
                </a:cubicBezTo>
                <a:lnTo>
                  <a:pt x="4633950" y="890016"/>
                </a:lnTo>
                <a:lnTo>
                  <a:pt x="4633950" y="893674"/>
                </a:lnTo>
                <a:cubicBezTo>
                  <a:pt x="4633950" y="912368"/>
                  <a:pt x="4636389" y="925373"/>
                  <a:pt x="4641266" y="932688"/>
                </a:cubicBezTo>
                <a:cubicBezTo>
                  <a:pt x="4646142" y="940004"/>
                  <a:pt x="4651832" y="943661"/>
                  <a:pt x="4658335" y="943661"/>
                </a:cubicBezTo>
                <a:cubicBezTo>
                  <a:pt x="4671340" y="943661"/>
                  <a:pt x="4682312" y="949757"/>
                  <a:pt x="4691253" y="961949"/>
                </a:cubicBezTo>
                <a:cubicBezTo>
                  <a:pt x="4699382" y="973328"/>
                  <a:pt x="4703444" y="990804"/>
                  <a:pt x="4703444" y="1014375"/>
                </a:cubicBezTo>
                <a:cubicBezTo>
                  <a:pt x="4703444" y="1078586"/>
                  <a:pt x="4664024" y="1110692"/>
                  <a:pt x="4585182" y="1110692"/>
                </a:cubicBezTo>
                <a:cubicBezTo>
                  <a:pt x="4543730" y="1110692"/>
                  <a:pt x="4512031" y="1099630"/>
                  <a:pt x="4490085" y="1077507"/>
                </a:cubicBezTo>
                <a:cubicBezTo>
                  <a:pt x="4468952" y="1056209"/>
                  <a:pt x="4455134" y="1030809"/>
                  <a:pt x="4448632" y="1001307"/>
                </a:cubicBezTo>
                <a:lnTo>
                  <a:pt x="4447413" y="996392"/>
                </a:lnTo>
                <a:cubicBezTo>
                  <a:pt x="4429531" y="1037336"/>
                  <a:pt x="4403928" y="1068451"/>
                  <a:pt x="4370603" y="1089737"/>
                </a:cubicBezTo>
                <a:cubicBezTo>
                  <a:pt x="4338091" y="1110209"/>
                  <a:pt x="4299077" y="1120445"/>
                  <a:pt x="4253560" y="1120445"/>
                </a:cubicBezTo>
                <a:cubicBezTo>
                  <a:pt x="4218610" y="1120445"/>
                  <a:pt x="4185285" y="1113130"/>
                  <a:pt x="4153586" y="1098500"/>
                </a:cubicBezTo>
                <a:cubicBezTo>
                  <a:pt x="4122699" y="1083869"/>
                  <a:pt x="4094657" y="1062330"/>
                  <a:pt x="4069460" y="1033882"/>
                </a:cubicBezTo>
                <a:cubicBezTo>
                  <a:pt x="4045077" y="1006247"/>
                  <a:pt x="4025569" y="972516"/>
                  <a:pt x="4010939" y="932688"/>
                </a:cubicBezTo>
                <a:cubicBezTo>
                  <a:pt x="3996309" y="893674"/>
                  <a:pt x="3988993" y="848970"/>
                  <a:pt x="3988993" y="798576"/>
                </a:cubicBezTo>
                <a:cubicBezTo>
                  <a:pt x="3988993" y="745744"/>
                  <a:pt x="3996715" y="699821"/>
                  <a:pt x="4012159" y="660807"/>
                </a:cubicBezTo>
                <a:cubicBezTo>
                  <a:pt x="4027602" y="620980"/>
                  <a:pt x="4048329" y="586842"/>
                  <a:pt x="4074338" y="558394"/>
                </a:cubicBezTo>
                <a:cubicBezTo>
                  <a:pt x="4100347" y="529946"/>
                  <a:pt x="4130014" y="508000"/>
                  <a:pt x="4163339" y="492557"/>
                </a:cubicBezTo>
                <a:cubicBezTo>
                  <a:pt x="4196663" y="477114"/>
                  <a:pt x="4231615" y="469392"/>
                  <a:pt x="4268191" y="469392"/>
                </a:cubicBezTo>
                <a:close/>
                <a:moveTo>
                  <a:pt x="8560231" y="468230"/>
                </a:moveTo>
                <a:lnTo>
                  <a:pt x="8593607" y="469773"/>
                </a:lnTo>
                <a:cubicBezTo>
                  <a:pt x="8627439" y="472974"/>
                  <a:pt x="8658986" y="480975"/>
                  <a:pt x="8688247" y="493776"/>
                </a:cubicBezTo>
                <a:cubicBezTo>
                  <a:pt x="8728074" y="510845"/>
                  <a:pt x="8761806" y="534010"/>
                  <a:pt x="8789441" y="563271"/>
                </a:cubicBezTo>
                <a:cubicBezTo>
                  <a:pt x="8817889" y="592532"/>
                  <a:pt x="8839835" y="627076"/>
                  <a:pt x="8855277" y="666903"/>
                </a:cubicBezTo>
                <a:cubicBezTo>
                  <a:pt x="8871534" y="708356"/>
                  <a:pt x="8879661" y="751028"/>
                  <a:pt x="8879661" y="794919"/>
                </a:cubicBezTo>
                <a:cubicBezTo>
                  <a:pt x="8879661" y="842061"/>
                  <a:pt x="8871940" y="885140"/>
                  <a:pt x="8856496" y="924154"/>
                </a:cubicBezTo>
                <a:cubicBezTo>
                  <a:pt x="8841054" y="963981"/>
                  <a:pt x="8819108" y="998525"/>
                  <a:pt x="8790660" y="1027786"/>
                </a:cubicBezTo>
                <a:cubicBezTo>
                  <a:pt x="8763025" y="1057047"/>
                  <a:pt x="8729293" y="1080212"/>
                  <a:pt x="8689466" y="1097280"/>
                </a:cubicBezTo>
                <a:cubicBezTo>
                  <a:pt x="8650452" y="1114349"/>
                  <a:pt x="8607373" y="1122884"/>
                  <a:pt x="8560231" y="1122884"/>
                </a:cubicBezTo>
                <a:cubicBezTo>
                  <a:pt x="8513089" y="1122884"/>
                  <a:pt x="8470010" y="1114349"/>
                  <a:pt x="8430996" y="1097280"/>
                </a:cubicBezTo>
                <a:cubicBezTo>
                  <a:pt x="8391169" y="1080212"/>
                  <a:pt x="8357437" y="1057047"/>
                  <a:pt x="8329802" y="1027786"/>
                </a:cubicBezTo>
                <a:cubicBezTo>
                  <a:pt x="8301354" y="998525"/>
                  <a:pt x="8279408" y="963981"/>
                  <a:pt x="8263966" y="924154"/>
                </a:cubicBezTo>
                <a:cubicBezTo>
                  <a:pt x="8248522" y="885140"/>
                  <a:pt x="8240801" y="842061"/>
                  <a:pt x="8240801" y="794919"/>
                </a:cubicBezTo>
                <a:cubicBezTo>
                  <a:pt x="8240801" y="751028"/>
                  <a:pt x="8248928" y="708356"/>
                  <a:pt x="8265185" y="666903"/>
                </a:cubicBezTo>
                <a:cubicBezTo>
                  <a:pt x="8280627" y="627076"/>
                  <a:pt x="8302573" y="592532"/>
                  <a:pt x="8331021" y="563271"/>
                </a:cubicBezTo>
                <a:cubicBezTo>
                  <a:pt x="8358656" y="534010"/>
                  <a:pt x="8392388" y="510845"/>
                  <a:pt x="8432215" y="493776"/>
                </a:cubicBezTo>
                <a:cubicBezTo>
                  <a:pt x="8461476" y="480975"/>
                  <a:pt x="8493023" y="472974"/>
                  <a:pt x="8526855" y="469773"/>
                </a:cubicBezTo>
                <a:close/>
                <a:moveTo>
                  <a:pt x="8559012" y="468173"/>
                </a:moveTo>
                <a:lnTo>
                  <a:pt x="8561450" y="468173"/>
                </a:lnTo>
                <a:lnTo>
                  <a:pt x="8560231" y="468230"/>
                </a:lnTo>
                <a:close/>
                <a:moveTo>
                  <a:pt x="6339458" y="466954"/>
                </a:moveTo>
                <a:cubicBezTo>
                  <a:pt x="6384162" y="466954"/>
                  <a:pt x="6423583" y="474676"/>
                  <a:pt x="6457720" y="490119"/>
                </a:cubicBezTo>
                <a:cubicBezTo>
                  <a:pt x="6493484" y="506375"/>
                  <a:pt x="6523558" y="527101"/>
                  <a:pt x="6547942" y="552298"/>
                </a:cubicBezTo>
                <a:cubicBezTo>
                  <a:pt x="6573138" y="578308"/>
                  <a:pt x="6592239" y="607569"/>
                  <a:pt x="6605244" y="640080"/>
                </a:cubicBezTo>
                <a:cubicBezTo>
                  <a:pt x="6619062" y="674218"/>
                  <a:pt x="6625970" y="708356"/>
                  <a:pt x="6625970" y="742493"/>
                </a:cubicBezTo>
                <a:cubicBezTo>
                  <a:pt x="6625970" y="771754"/>
                  <a:pt x="6621094" y="796138"/>
                  <a:pt x="6611340" y="815645"/>
                </a:cubicBezTo>
                <a:cubicBezTo>
                  <a:pt x="6601586" y="835152"/>
                  <a:pt x="6581266" y="844906"/>
                  <a:pt x="6550380" y="844906"/>
                </a:cubicBezTo>
                <a:lnTo>
                  <a:pt x="6217538" y="844906"/>
                </a:lnTo>
                <a:lnTo>
                  <a:pt x="6213880" y="847344"/>
                </a:lnTo>
                <a:cubicBezTo>
                  <a:pt x="6222008" y="883920"/>
                  <a:pt x="6238672" y="910743"/>
                  <a:pt x="6263868" y="927812"/>
                </a:cubicBezTo>
                <a:cubicBezTo>
                  <a:pt x="6288252" y="944880"/>
                  <a:pt x="6317106" y="953415"/>
                  <a:pt x="6350430" y="953415"/>
                </a:cubicBezTo>
                <a:cubicBezTo>
                  <a:pt x="6365061" y="953415"/>
                  <a:pt x="6379692" y="951383"/>
                  <a:pt x="6394322" y="947319"/>
                </a:cubicBezTo>
                <a:cubicBezTo>
                  <a:pt x="6405702" y="944068"/>
                  <a:pt x="6417894" y="939597"/>
                  <a:pt x="6430898" y="933908"/>
                </a:cubicBezTo>
                <a:cubicBezTo>
                  <a:pt x="6443090" y="928218"/>
                  <a:pt x="6452438" y="923341"/>
                  <a:pt x="6458940" y="919277"/>
                </a:cubicBezTo>
                <a:cubicBezTo>
                  <a:pt x="6467068" y="913588"/>
                  <a:pt x="6472758" y="910336"/>
                  <a:pt x="6476008" y="909524"/>
                </a:cubicBezTo>
                <a:cubicBezTo>
                  <a:pt x="6491452" y="902208"/>
                  <a:pt x="6504862" y="898551"/>
                  <a:pt x="6516242" y="898551"/>
                </a:cubicBezTo>
                <a:cubicBezTo>
                  <a:pt x="6539814" y="898551"/>
                  <a:pt x="6558914" y="907085"/>
                  <a:pt x="6573544" y="924154"/>
                </a:cubicBezTo>
                <a:cubicBezTo>
                  <a:pt x="6588175" y="941223"/>
                  <a:pt x="6595490" y="960324"/>
                  <a:pt x="6595490" y="981456"/>
                </a:cubicBezTo>
                <a:cubicBezTo>
                  <a:pt x="6595490" y="997712"/>
                  <a:pt x="6591426" y="1011530"/>
                  <a:pt x="6583298" y="1022909"/>
                </a:cubicBezTo>
                <a:cubicBezTo>
                  <a:pt x="6574357" y="1035914"/>
                  <a:pt x="6565417" y="1045668"/>
                  <a:pt x="6556476" y="1052170"/>
                </a:cubicBezTo>
                <a:cubicBezTo>
                  <a:pt x="6532904" y="1070864"/>
                  <a:pt x="6503238" y="1086714"/>
                  <a:pt x="6467474" y="1099719"/>
                </a:cubicBezTo>
                <a:cubicBezTo>
                  <a:pt x="6431710" y="1112724"/>
                  <a:pt x="6388633" y="1119226"/>
                  <a:pt x="6338239" y="1119226"/>
                </a:cubicBezTo>
                <a:cubicBezTo>
                  <a:pt x="6294348" y="1119226"/>
                  <a:pt x="6252895" y="1111098"/>
                  <a:pt x="6213880" y="1094842"/>
                </a:cubicBezTo>
                <a:cubicBezTo>
                  <a:pt x="6175678" y="1078586"/>
                  <a:pt x="6142760" y="1056234"/>
                  <a:pt x="6115126" y="1027786"/>
                </a:cubicBezTo>
                <a:cubicBezTo>
                  <a:pt x="6086677" y="998525"/>
                  <a:pt x="6064732" y="964388"/>
                  <a:pt x="6049288" y="925373"/>
                </a:cubicBezTo>
                <a:cubicBezTo>
                  <a:pt x="6033846" y="887172"/>
                  <a:pt x="6026124" y="843687"/>
                  <a:pt x="6026124" y="794919"/>
                </a:cubicBezTo>
                <a:cubicBezTo>
                  <a:pt x="6026124" y="751028"/>
                  <a:pt x="6034252" y="708356"/>
                  <a:pt x="6050508" y="666903"/>
                </a:cubicBezTo>
                <a:cubicBezTo>
                  <a:pt x="6066764" y="626263"/>
                  <a:pt x="6088710" y="591312"/>
                  <a:pt x="6116344" y="562052"/>
                </a:cubicBezTo>
                <a:cubicBezTo>
                  <a:pt x="6143980" y="532791"/>
                  <a:pt x="6176898" y="509626"/>
                  <a:pt x="6215100" y="492557"/>
                </a:cubicBezTo>
                <a:cubicBezTo>
                  <a:pt x="6252488" y="475488"/>
                  <a:pt x="6293941" y="466954"/>
                  <a:pt x="6339458" y="466954"/>
                </a:cubicBezTo>
                <a:close/>
                <a:moveTo>
                  <a:pt x="11731911" y="433982"/>
                </a:moveTo>
                <a:lnTo>
                  <a:pt x="11732512" y="434036"/>
                </a:lnTo>
                <a:lnTo>
                  <a:pt x="11731294" y="434036"/>
                </a:lnTo>
                <a:close/>
                <a:moveTo>
                  <a:pt x="6893585" y="316992"/>
                </a:moveTo>
                <a:cubicBezTo>
                  <a:pt x="6920407" y="316992"/>
                  <a:pt x="6942352" y="325527"/>
                  <a:pt x="6959422" y="342596"/>
                </a:cubicBezTo>
                <a:cubicBezTo>
                  <a:pt x="6976490" y="359664"/>
                  <a:pt x="6985024" y="380797"/>
                  <a:pt x="6985024" y="405994"/>
                </a:cubicBezTo>
                <a:lnTo>
                  <a:pt x="6985024" y="480365"/>
                </a:lnTo>
                <a:lnTo>
                  <a:pt x="7075245" y="480365"/>
                </a:lnTo>
                <a:cubicBezTo>
                  <a:pt x="7098004" y="480365"/>
                  <a:pt x="7117510" y="487680"/>
                  <a:pt x="7133767" y="502311"/>
                </a:cubicBezTo>
                <a:cubicBezTo>
                  <a:pt x="7150023" y="516941"/>
                  <a:pt x="7158151" y="536855"/>
                  <a:pt x="7158151" y="562052"/>
                </a:cubicBezTo>
                <a:cubicBezTo>
                  <a:pt x="7158151" y="587248"/>
                  <a:pt x="7150429" y="607162"/>
                  <a:pt x="7134986" y="621792"/>
                </a:cubicBezTo>
                <a:cubicBezTo>
                  <a:pt x="7118730" y="636423"/>
                  <a:pt x="7099223" y="643738"/>
                  <a:pt x="7076464" y="643738"/>
                </a:cubicBezTo>
                <a:lnTo>
                  <a:pt x="6986244" y="643738"/>
                </a:lnTo>
                <a:lnTo>
                  <a:pt x="6986244" y="877824"/>
                </a:lnTo>
                <a:lnTo>
                  <a:pt x="6986244" y="879044"/>
                </a:lnTo>
                <a:cubicBezTo>
                  <a:pt x="6986244" y="905053"/>
                  <a:pt x="6991527" y="923748"/>
                  <a:pt x="7002094" y="935127"/>
                </a:cubicBezTo>
                <a:cubicBezTo>
                  <a:pt x="7012660" y="947319"/>
                  <a:pt x="7027290" y="953415"/>
                  <a:pt x="7045985" y="953415"/>
                </a:cubicBezTo>
                <a:cubicBezTo>
                  <a:pt x="7062241" y="953415"/>
                  <a:pt x="7075245" y="951383"/>
                  <a:pt x="7085000" y="947319"/>
                </a:cubicBezTo>
                <a:cubicBezTo>
                  <a:pt x="7094752" y="943255"/>
                  <a:pt x="7104506" y="941223"/>
                  <a:pt x="7114260" y="941223"/>
                </a:cubicBezTo>
                <a:cubicBezTo>
                  <a:pt x="7125639" y="941223"/>
                  <a:pt x="7134986" y="943661"/>
                  <a:pt x="7142302" y="948538"/>
                </a:cubicBezTo>
                <a:cubicBezTo>
                  <a:pt x="7149617" y="953415"/>
                  <a:pt x="7155712" y="959511"/>
                  <a:pt x="7160590" y="966826"/>
                </a:cubicBezTo>
                <a:cubicBezTo>
                  <a:pt x="7165466" y="974141"/>
                  <a:pt x="7169124" y="981863"/>
                  <a:pt x="7171562" y="989991"/>
                </a:cubicBezTo>
                <a:cubicBezTo>
                  <a:pt x="7174001" y="998932"/>
                  <a:pt x="7175220" y="1006653"/>
                  <a:pt x="7175220" y="1013156"/>
                </a:cubicBezTo>
                <a:cubicBezTo>
                  <a:pt x="7175220" y="1051357"/>
                  <a:pt x="7162622" y="1078180"/>
                  <a:pt x="7137424" y="1093623"/>
                </a:cubicBezTo>
                <a:cubicBezTo>
                  <a:pt x="7119543" y="1104189"/>
                  <a:pt x="7100442" y="1111504"/>
                  <a:pt x="7080122" y="1115568"/>
                </a:cubicBezTo>
                <a:cubicBezTo>
                  <a:pt x="7070369" y="1117194"/>
                  <a:pt x="7059396" y="1118616"/>
                  <a:pt x="7047204" y="1119836"/>
                </a:cubicBezTo>
                <a:cubicBezTo>
                  <a:pt x="7035012" y="1121055"/>
                  <a:pt x="7022007" y="1121664"/>
                  <a:pt x="7008190" y="1121664"/>
                </a:cubicBezTo>
                <a:cubicBezTo>
                  <a:pt x="6968362" y="1121664"/>
                  <a:pt x="6934630" y="1114756"/>
                  <a:pt x="6906996" y="1100938"/>
                </a:cubicBezTo>
                <a:cubicBezTo>
                  <a:pt x="6880986" y="1087933"/>
                  <a:pt x="6859854" y="1070052"/>
                  <a:pt x="6843597" y="1047293"/>
                </a:cubicBezTo>
                <a:cubicBezTo>
                  <a:pt x="6827341" y="1025348"/>
                  <a:pt x="6816368" y="1000557"/>
                  <a:pt x="6810679" y="972922"/>
                </a:cubicBezTo>
                <a:cubicBezTo>
                  <a:pt x="6804176" y="942848"/>
                  <a:pt x="6800926" y="914807"/>
                  <a:pt x="6800926" y="888797"/>
                </a:cubicBezTo>
                <a:lnTo>
                  <a:pt x="6800926" y="643738"/>
                </a:lnTo>
                <a:lnTo>
                  <a:pt x="6778980" y="643738"/>
                </a:lnTo>
                <a:cubicBezTo>
                  <a:pt x="6755408" y="643738"/>
                  <a:pt x="6735902" y="636423"/>
                  <a:pt x="6720458" y="621792"/>
                </a:cubicBezTo>
                <a:cubicBezTo>
                  <a:pt x="6705015" y="607162"/>
                  <a:pt x="6697294" y="587248"/>
                  <a:pt x="6697294" y="562052"/>
                </a:cubicBezTo>
                <a:cubicBezTo>
                  <a:pt x="6697294" y="537668"/>
                  <a:pt x="6705422" y="518160"/>
                  <a:pt x="6721677" y="503530"/>
                </a:cubicBezTo>
                <a:cubicBezTo>
                  <a:pt x="6737120" y="488900"/>
                  <a:pt x="6756628" y="481584"/>
                  <a:pt x="6780200" y="481584"/>
                </a:cubicBezTo>
                <a:lnTo>
                  <a:pt x="6802144" y="481584"/>
                </a:lnTo>
                <a:lnTo>
                  <a:pt x="6802144" y="407213"/>
                </a:lnTo>
                <a:cubicBezTo>
                  <a:pt x="6802144" y="381204"/>
                  <a:pt x="6810679" y="359664"/>
                  <a:pt x="6827748" y="342596"/>
                </a:cubicBezTo>
                <a:cubicBezTo>
                  <a:pt x="6844817" y="325527"/>
                  <a:pt x="6866762" y="316992"/>
                  <a:pt x="6893585" y="316992"/>
                </a:cubicBezTo>
                <a:close/>
                <a:moveTo>
                  <a:pt x="8027441" y="269444"/>
                </a:moveTo>
                <a:cubicBezTo>
                  <a:pt x="8044509" y="269444"/>
                  <a:pt x="8059953" y="273101"/>
                  <a:pt x="8073770" y="280416"/>
                </a:cubicBezTo>
                <a:cubicBezTo>
                  <a:pt x="8087588" y="287732"/>
                  <a:pt x="8098561" y="297892"/>
                  <a:pt x="8106689" y="310896"/>
                </a:cubicBezTo>
                <a:lnTo>
                  <a:pt x="8126196" y="310896"/>
                </a:lnTo>
                <a:cubicBezTo>
                  <a:pt x="8145703" y="310896"/>
                  <a:pt x="8161553" y="318212"/>
                  <a:pt x="8173744" y="332842"/>
                </a:cubicBezTo>
                <a:cubicBezTo>
                  <a:pt x="8185937" y="347472"/>
                  <a:pt x="8192033" y="364541"/>
                  <a:pt x="8192033" y="384048"/>
                </a:cubicBezTo>
                <a:cubicBezTo>
                  <a:pt x="8192033" y="403556"/>
                  <a:pt x="8185937" y="420624"/>
                  <a:pt x="8173744" y="435255"/>
                </a:cubicBezTo>
                <a:cubicBezTo>
                  <a:pt x="8161553" y="449885"/>
                  <a:pt x="8145703" y="457200"/>
                  <a:pt x="8126196" y="457200"/>
                </a:cubicBezTo>
                <a:lnTo>
                  <a:pt x="8120100" y="457200"/>
                </a:lnTo>
                <a:lnTo>
                  <a:pt x="8120100" y="1013156"/>
                </a:lnTo>
                <a:cubicBezTo>
                  <a:pt x="8120100" y="1048106"/>
                  <a:pt x="8111566" y="1072896"/>
                  <a:pt x="8094496" y="1087527"/>
                </a:cubicBezTo>
                <a:cubicBezTo>
                  <a:pt x="8077428" y="1102157"/>
                  <a:pt x="8054263" y="1109472"/>
                  <a:pt x="8025002" y="1109472"/>
                </a:cubicBezTo>
                <a:cubicBezTo>
                  <a:pt x="7994116" y="1109472"/>
                  <a:pt x="7971358" y="1100532"/>
                  <a:pt x="7956727" y="1082650"/>
                </a:cubicBezTo>
                <a:cubicBezTo>
                  <a:pt x="7942096" y="1064768"/>
                  <a:pt x="7934781" y="1043636"/>
                  <a:pt x="7934781" y="1019252"/>
                </a:cubicBezTo>
                <a:lnTo>
                  <a:pt x="7934781" y="997306"/>
                </a:lnTo>
                <a:cubicBezTo>
                  <a:pt x="7916087" y="1037946"/>
                  <a:pt x="7891296" y="1068426"/>
                  <a:pt x="7860410" y="1088746"/>
                </a:cubicBezTo>
                <a:cubicBezTo>
                  <a:pt x="7827898" y="1109879"/>
                  <a:pt x="7789696" y="1120445"/>
                  <a:pt x="7745806" y="1120445"/>
                </a:cubicBezTo>
                <a:cubicBezTo>
                  <a:pt x="7711668" y="1120445"/>
                  <a:pt x="7677530" y="1113536"/>
                  <a:pt x="7643392" y="1099719"/>
                </a:cubicBezTo>
                <a:cubicBezTo>
                  <a:pt x="7611694" y="1086714"/>
                  <a:pt x="7583245" y="1066394"/>
                  <a:pt x="7558049" y="1038759"/>
                </a:cubicBezTo>
                <a:cubicBezTo>
                  <a:pt x="7533664" y="1011936"/>
                  <a:pt x="7514158" y="978205"/>
                  <a:pt x="7499527" y="937565"/>
                </a:cubicBezTo>
                <a:cubicBezTo>
                  <a:pt x="7484896" y="897738"/>
                  <a:pt x="7477581" y="851408"/>
                  <a:pt x="7477581" y="798576"/>
                </a:cubicBezTo>
                <a:cubicBezTo>
                  <a:pt x="7477581" y="745744"/>
                  <a:pt x="7485304" y="699008"/>
                  <a:pt x="7500746" y="658368"/>
                </a:cubicBezTo>
                <a:cubicBezTo>
                  <a:pt x="7517002" y="616103"/>
                  <a:pt x="7537728" y="581152"/>
                  <a:pt x="7562926" y="553517"/>
                </a:cubicBezTo>
                <a:cubicBezTo>
                  <a:pt x="7588936" y="525069"/>
                  <a:pt x="7619008" y="503530"/>
                  <a:pt x="7653146" y="488900"/>
                </a:cubicBezTo>
                <a:cubicBezTo>
                  <a:pt x="7687284" y="474269"/>
                  <a:pt x="7723047" y="466954"/>
                  <a:pt x="7760436" y="466954"/>
                </a:cubicBezTo>
                <a:cubicBezTo>
                  <a:pt x="7810016" y="466954"/>
                  <a:pt x="7847812" y="477114"/>
                  <a:pt x="7873822" y="497434"/>
                </a:cubicBezTo>
                <a:cubicBezTo>
                  <a:pt x="7901456" y="518567"/>
                  <a:pt x="7921776" y="545389"/>
                  <a:pt x="7934781" y="577901"/>
                </a:cubicBezTo>
                <a:lnTo>
                  <a:pt x="7934781" y="454762"/>
                </a:lnTo>
                <a:lnTo>
                  <a:pt x="7884794" y="454762"/>
                </a:lnTo>
                <a:cubicBezTo>
                  <a:pt x="7865287" y="454762"/>
                  <a:pt x="7849438" y="447447"/>
                  <a:pt x="7837245" y="432816"/>
                </a:cubicBezTo>
                <a:cubicBezTo>
                  <a:pt x="7825054" y="418186"/>
                  <a:pt x="7818958" y="401117"/>
                  <a:pt x="7818958" y="381610"/>
                </a:cubicBezTo>
                <a:cubicBezTo>
                  <a:pt x="7818958" y="362103"/>
                  <a:pt x="7825054" y="345034"/>
                  <a:pt x="7837245" y="330404"/>
                </a:cubicBezTo>
                <a:cubicBezTo>
                  <a:pt x="7849438" y="315773"/>
                  <a:pt x="7865287" y="308458"/>
                  <a:pt x="7884794" y="308458"/>
                </a:cubicBezTo>
                <a:lnTo>
                  <a:pt x="7948192" y="308458"/>
                </a:lnTo>
                <a:lnTo>
                  <a:pt x="7948192" y="310896"/>
                </a:lnTo>
                <a:cubicBezTo>
                  <a:pt x="7956320" y="297892"/>
                  <a:pt x="7967293" y="287732"/>
                  <a:pt x="7981111" y="280416"/>
                </a:cubicBezTo>
                <a:cubicBezTo>
                  <a:pt x="7994116" y="273101"/>
                  <a:pt x="8009559" y="269444"/>
                  <a:pt x="8027441" y="269444"/>
                </a:cubicBezTo>
                <a:close/>
                <a:moveTo>
                  <a:pt x="93878" y="267005"/>
                </a:moveTo>
                <a:lnTo>
                  <a:pt x="627888" y="267005"/>
                </a:lnTo>
                <a:cubicBezTo>
                  <a:pt x="656336" y="267005"/>
                  <a:pt x="679094" y="274320"/>
                  <a:pt x="696163" y="288951"/>
                </a:cubicBezTo>
                <a:cubicBezTo>
                  <a:pt x="713232" y="303581"/>
                  <a:pt x="721766" y="323901"/>
                  <a:pt x="721766" y="349911"/>
                </a:cubicBezTo>
                <a:cubicBezTo>
                  <a:pt x="721766" y="375920"/>
                  <a:pt x="713232" y="396240"/>
                  <a:pt x="696163" y="410871"/>
                </a:cubicBezTo>
                <a:cubicBezTo>
                  <a:pt x="679094" y="425501"/>
                  <a:pt x="656742" y="432816"/>
                  <a:pt x="629107" y="432816"/>
                </a:cubicBezTo>
                <a:lnTo>
                  <a:pt x="454762" y="432816"/>
                </a:lnTo>
                <a:lnTo>
                  <a:pt x="454762" y="1010717"/>
                </a:lnTo>
                <a:cubicBezTo>
                  <a:pt x="454762" y="1039165"/>
                  <a:pt x="446227" y="1061924"/>
                  <a:pt x="429158" y="1078992"/>
                </a:cubicBezTo>
                <a:cubicBezTo>
                  <a:pt x="412089" y="1096061"/>
                  <a:pt x="389331" y="1104596"/>
                  <a:pt x="360883" y="1104596"/>
                </a:cubicBezTo>
                <a:cubicBezTo>
                  <a:pt x="332435" y="1104596"/>
                  <a:pt x="309677" y="1096061"/>
                  <a:pt x="292608" y="1078992"/>
                </a:cubicBezTo>
                <a:cubicBezTo>
                  <a:pt x="275539" y="1061924"/>
                  <a:pt x="267005" y="1039165"/>
                  <a:pt x="267005" y="1010717"/>
                </a:cubicBezTo>
                <a:lnTo>
                  <a:pt x="267005" y="432816"/>
                </a:lnTo>
                <a:lnTo>
                  <a:pt x="92659" y="432816"/>
                </a:lnTo>
                <a:cubicBezTo>
                  <a:pt x="65024" y="432816"/>
                  <a:pt x="42672" y="425501"/>
                  <a:pt x="25603" y="410871"/>
                </a:cubicBezTo>
                <a:cubicBezTo>
                  <a:pt x="8534" y="396240"/>
                  <a:pt x="0" y="375920"/>
                  <a:pt x="0" y="349911"/>
                </a:cubicBezTo>
                <a:cubicBezTo>
                  <a:pt x="0" y="323901"/>
                  <a:pt x="8534" y="303581"/>
                  <a:pt x="25603" y="288951"/>
                </a:cubicBezTo>
                <a:cubicBezTo>
                  <a:pt x="42672" y="274320"/>
                  <a:pt x="65430" y="267005"/>
                  <a:pt x="93878" y="267005"/>
                </a:cubicBezTo>
                <a:close/>
                <a:moveTo>
                  <a:pt x="5804153" y="253594"/>
                </a:moveTo>
                <a:cubicBezTo>
                  <a:pt x="5831788" y="253594"/>
                  <a:pt x="5854953" y="262128"/>
                  <a:pt x="5873648" y="279197"/>
                </a:cubicBezTo>
                <a:cubicBezTo>
                  <a:pt x="5892342" y="296266"/>
                  <a:pt x="5901689" y="319837"/>
                  <a:pt x="5901689" y="349911"/>
                </a:cubicBezTo>
                <a:cubicBezTo>
                  <a:pt x="5901689" y="382423"/>
                  <a:pt x="5892342" y="405994"/>
                  <a:pt x="5873648" y="420624"/>
                </a:cubicBezTo>
                <a:cubicBezTo>
                  <a:pt x="5854953" y="435255"/>
                  <a:pt x="5832195" y="442570"/>
                  <a:pt x="5805372" y="442570"/>
                </a:cubicBezTo>
                <a:cubicBezTo>
                  <a:pt x="5778550" y="442570"/>
                  <a:pt x="5756198" y="434848"/>
                  <a:pt x="5738316" y="419405"/>
                </a:cubicBezTo>
                <a:cubicBezTo>
                  <a:pt x="5720435" y="403962"/>
                  <a:pt x="5711494" y="380797"/>
                  <a:pt x="5711494" y="349911"/>
                </a:cubicBezTo>
                <a:cubicBezTo>
                  <a:pt x="5711494" y="320650"/>
                  <a:pt x="5720435" y="297485"/>
                  <a:pt x="5738316" y="280416"/>
                </a:cubicBezTo>
                <a:cubicBezTo>
                  <a:pt x="5756198" y="263348"/>
                  <a:pt x="5779362" y="254813"/>
                  <a:pt x="5807811" y="254813"/>
                </a:cubicBezTo>
                <a:close/>
                <a:moveTo>
                  <a:pt x="11611811" y="214580"/>
                </a:moveTo>
                <a:cubicBezTo>
                  <a:pt x="11627256" y="214580"/>
                  <a:pt x="11639447" y="218644"/>
                  <a:pt x="11648388" y="226772"/>
                </a:cubicBezTo>
                <a:cubicBezTo>
                  <a:pt x="11658955" y="235712"/>
                  <a:pt x="11665863" y="246685"/>
                  <a:pt x="11669114" y="259690"/>
                </a:cubicBezTo>
                <a:cubicBezTo>
                  <a:pt x="11676429" y="281636"/>
                  <a:pt x="11684964" y="296266"/>
                  <a:pt x="11694718" y="303581"/>
                </a:cubicBezTo>
                <a:cubicBezTo>
                  <a:pt x="11704471" y="310896"/>
                  <a:pt x="11717476" y="314554"/>
                  <a:pt x="11733732" y="314554"/>
                </a:cubicBezTo>
                <a:cubicBezTo>
                  <a:pt x="11749988" y="314554"/>
                  <a:pt x="11762993" y="310896"/>
                  <a:pt x="11772746" y="303581"/>
                </a:cubicBezTo>
                <a:cubicBezTo>
                  <a:pt x="11782500" y="296266"/>
                  <a:pt x="11791034" y="281636"/>
                  <a:pt x="11798350" y="259690"/>
                </a:cubicBezTo>
                <a:cubicBezTo>
                  <a:pt x="11801601" y="246685"/>
                  <a:pt x="11808509" y="235712"/>
                  <a:pt x="11819075" y="226772"/>
                </a:cubicBezTo>
                <a:cubicBezTo>
                  <a:pt x="11828017" y="218644"/>
                  <a:pt x="11840208" y="214580"/>
                  <a:pt x="11855652" y="214580"/>
                </a:cubicBezTo>
                <a:cubicBezTo>
                  <a:pt x="11875972" y="214580"/>
                  <a:pt x="11891008" y="220676"/>
                  <a:pt x="11900762" y="232868"/>
                </a:cubicBezTo>
                <a:cubicBezTo>
                  <a:pt x="11910516" y="245060"/>
                  <a:pt x="11915393" y="258064"/>
                  <a:pt x="11915393" y="271882"/>
                </a:cubicBezTo>
                <a:cubicBezTo>
                  <a:pt x="11915393" y="296266"/>
                  <a:pt x="11910109" y="317805"/>
                  <a:pt x="11899543" y="336500"/>
                </a:cubicBezTo>
                <a:cubicBezTo>
                  <a:pt x="11888164" y="356820"/>
                  <a:pt x="11874345" y="373888"/>
                  <a:pt x="11858090" y="387706"/>
                </a:cubicBezTo>
                <a:cubicBezTo>
                  <a:pt x="11841834" y="401524"/>
                  <a:pt x="11822328" y="412903"/>
                  <a:pt x="11799568" y="421844"/>
                </a:cubicBezTo>
                <a:cubicBezTo>
                  <a:pt x="11789002" y="425908"/>
                  <a:pt x="11778029" y="428956"/>
                  <a:pt x="11766650" y="430988"/>
                </a:cubicBezTo>
                <a:lnTo>
                  <a:pt x="11731911" y="433982"/>
                </a:lnTo>
                <a:lnTo>
                  <a:pt x="11698070" y="430988"/>
                </a:lnTo>
                <a:cubicBezTo>
                  <a:pt x="11686894" y="428956"/>
                  <a:pt x="11676023" y="425908"/>
                  <a:pt x="11665457" y="421844"/>
                </a:cubicBezTo>
                <a:cubicBezTo>
                  <a:pt x="11642698" y="412903"/>
                  <a:pt x="11623191" y="401524"/>
                  <a:pt x="11606935" y="387706"/>
                </a:cubicBezTo>
                <a:cubicBezTo>
                  <a:pt x="11589866" y="373076"/>
                  <a:pt x="11576455" y="356007"/>
                  <a:pt x="11566701" y="336500"/>
                </a:cubicBezTo>
                <a:cubicBezTo>
                  <a:pt x="11556947" y="316992"/>
                  <a:pt x="11552071" y="295453"/>
                  <a:pt x="11552071" y="271882"/>
                </a:cubicBezTo>
                <a:cubicBezTo>
                  <a:pt x="11552071" y="258064"/>
                  <a:pt x="11556947" y="245060"/>
                  <a:pt x="11566701" y="232868"/>
                </a:cubicBezTo>
                <a:cubicBezTo>
                  <a:pt x="11576455" y="220676"/>
                  <a:pt x="11591492" y="214580"/>
                  <a:pt x="11611811" y="214580"/>
                </a:cubicBezTo>
                <a:close/>
                <a:moveTo>
                  <a:pt x="6333362" y="196292"/>
                </a:moveTo>
                <a:cubicBezTo>
                  <a:pt x="6345554" y="196292"/>
                  <a:pt x="6355308" y="198730"/>
                  <a:pt x="6362623" y="203607"/>
                </a:cubicBezTo>
                <a:cubicBezTo>
                  <a:pt x="6366688" y="206045"/>
                  <a:pt x="6370344" y="208484"/>
                  <a:pt x="6373596" y="210922"/>
                </a:cubicBezTo>
                <a:cubicBezTo>
                  <a:pt x="6376846" y="213360"/>
                  <a:pt x="6380098" y="216205"/>
                  <a:pt x="6383350" y="219456"/>
                </a:cubicBezTo>
                <a:lnTo>
                  <a:pt x="6512585" y="360884"/>
                </a:lnTo>
                <a:lnTo>
                  <a:pt x="6510146" y="364541"/>
                </a:lnTo>
                <a:cubicBezTo>
                  <a:pt x="6519088" y="374295"/>
                  <a:pt x="6524776" y="381610"/>
                  <a:pt x="6527214" y="386487"/>
                </a:cubicBezTo>
                <a:cubicBezTo>
                  <a:pt x="6531279" y="392989"/>
                  <a:pt x="6533311" y="400304"/>
                  <a:pt x="6533311" y="408432"/>
                </a:cubicBezTo>
                <a:cubicBezTo>
                  <a:pt x="6533311" y="418999"/>
                  <a:pt x="6528841" y="429565"/>
                  <a:pt x="6519900" y="440132"/>
                </a:cubicBezTo>
                <a:cubicBezTo>
                  <a:pt x="6510958" y="449885"/>
                  <a:pt x="6499986" y="454762"/>
                  <a:pt x="6486981" y="454762"/>
                </a:cubicBezTo>
                <a:cubicBezTo>
                  <a:pt x="6481292" y="454762"/>
                  <a:pt x="6476822" y="454356"/>
                  <a:pt x="6473570" y="453543"/>
                </a:cubicBezTo>
                <a:cubicBezTo>
                  <a:pt x="6469506" y="452730"/>
                  <a:pt x="6463004" y="449072"/>
                  <a:pt x="6454063" y="442570"/>
                </a:cubicBezTo>
                <a:lnTo>
                  <a:pt x="6330924" y="359664"/>
                </a:lnTo>
                <a:lnTo>
                  <a:pt x="6207785" y="442570"/>
                </a:lnTo>
                <a:cubicBezTo>
                  <a:pt x="6200470" y="446634"/>
                  <a:pt x="6193967" y="449479"/>
                  <a:pt x="6188277" y="451104"/>
                </a:cubicBezTo>
                <a:cubicBezTo>
                  <a:pt x="6185026" y="451917"/>
                  <a:pt x="6180556" y="452324"/>
                  <a:pt x="6174866" y="452324"/>
                </a:cubicBezTo>
                <a:cubicBezTo>
                  <a:pt x="6161048" y="452324"/>
                  <a:pt x="6150076" y="447447"/>
                  <a:pt x="6141948" y="437693"/>
                </a:cubicBezTo>
                <a:cubicBezTo>
                  <a:pt x="6133007" y="427127"/>
                  <a:pt x="6128536" y="416560"/>
                  <a:pt x="6128536" y="405994"/>
                </a:cubicBezTo>
                <a:cubicBezTo>
                  <a:pt x="6128536" y="397866"/>
                  <a:pt x="6130568" y="390551"/>
                  <a:pt x="6134633" y="384048"/>
                </a:cubicBezTo>
                <a:cubicBezTo>
                  <a:pt x="6137071" y="379172"/>
                  <a:pt x="6142760" y="371856"/>
                  <a:pt x="6151702" y="362103"/>
                </a:cubicBezTo>
                <a:lnTo>
                  <a:pt x="6283375" y="220676"/>
                </a:lnTo>
                <a:cubicBezTo>
                  <a:pt x="6289878" y="214173"/>
                  <a:pt x="6296786" y="208484"/>
                  <a:pt x="6304102" y="203607"/>
                </a:cubicBezTo>
                <a:cubicBezTo>
                  <a:pt x="6311417" y="198730"/>
                  <a:pt x="6321170" y="196292"/>
                  <a:pt x="6333362" y="196292"/>
                </a:cubicBezTo>
                <a:close/>
                <a:moveTo>
                  <a:pt x="841019" y="196292"/>
                </a:moveTo>
                <a:cubicBezTo>
                  <a:pt x="853211" y="196292"/>
                  <a:pt x="862965" y="197917"/>
                  <a:pt x="870280" y="201168"/>
                </a:cubicBezTo>
                <a:cubicBezTo>
                  <a:pt x="878408" y="205232"/>
                  <a:pt x="885723" y="210109"/>
                  <a:pt x="892226" y="215799"/>
                </a:cubicBezTo>
                <a:lnTo>
                  <a:pt x="1023899" y="342596"/>
                </a:lnTo>
                <a:lnTo>
                  <a:pt x="1023899" y="347472"/>
                </a:lnTo>
                <a:cubicBezTo>
                  <a:pt x="1040155" y="363728"/>
                  <a:pt x="1048283" y="380391"/>
                  <a:pt x="1048283" y="397460"/>
                </a:cubicBezTo>
                <a:cubicBezTo>
                  <a:pt x="1048283" y="412090"/>
                  <a:pt x="1043000" y="425095"/>
                  <a:pt x="1032434" y="436474"/>
                </a:cubicBezTo>
                <a:cubicBezTo>
                  <a:pt x="1021055" y="448666"/>
                  <a:pt x="1007643" y="454762"/>
                  <a:pt x="992200" y="454762"/>
                </a:cubicBezTo>
                <a:cubicBezTo>
                  <a:pt x="988136" y="454762"/>
                  <a:pt x="983259" y="453543"/>
                  <a:pt x="977570" y="451104"/>
                </a:cubicBezTo>
                <a:cubicBezTo>
                  <a:pt x="970254" y="447853"/>
                  <a:pt x="962939" y="443789"/>
                  <a:pt x="955624" y="438912"/>
                </a:cubicBezTo>
                <a:lnTo>
                  <a:pt x="793470" y="334061"/>
                </a:lnTo>
                <a:cubicBezTo>
                  <a:pt x="773151" y="321056"/>
                  <a:pt x="762990" y="300330"/>
                  <a:pt x="762990" y="271882"/>
                </a:cubicBezTo>
                <a:cubicBezTo>
                  <a:pt x="762990" y="262941"/>
                  <a:pt x="765022" y="253594"/>
                  <a:pt x="769086" y="243840"/>
                </a:cubicBezTo>
                <a:cubicBezTo>
                  <a:pt x="772338" y="235712"/>
                  <a:pt x="778027" y="227584"/>
                  <a:pt x="786155" y="219456"/>
                </a:cubicBezTo>
                <a:cubicBezTo>
                  <a:pt x="794283" y="211328"/>
                  <a:pt x="802817" y="205639"/>
                  <a:pt x="811758" y="202388"/>
                </a:cubicBezTo>
                <a:cubicBezTo>
                  <a:pt x="822325" y="198324"/>
                  <a:pt x="832079" y="196292"/>
                  <a:pt x="841019" y="196292"/>
                </a:cubicBezTo>
                <a:close/>
                <a:moveTo>
                  <a:pt x="4273067" y="195072"/>
                </a:moveTo>
                <a:cubicBezTo>
                  <a:pt x="4285258" y="195072"/>
                  <a:pt x="4295013" y="196698"/>
                  <a:pt x="4302328" y="199949"/>
                </a:cubicBezTo>
                <a:cubicBezTo>
                  <a:pt x="4310456" y="204013"/>
                  <a:pt x="4317771" y="208890"/>
                  <a:pt x="4324273" y="214580"/>
                </a:cubicBezTo>
                <a:lnTo>
                  <a:pt x="4455947" y="341376"/>
                </a:lnTo>
                <a:lnTo>
                  <a:pt x="4455947" y="346253"/>
                </a:lnTo>
                <a:cubicBezTo>
                  <a:pt x="4472203" y="362509"/>
                  <a:pt x="4480332" y="379172"/>
                  <a:pt x="4480332" y="396240"/>
                </a:cubicBezTo>
                <a:cubicBezTo>
                  <a:pt x="4480332" y="410871"/>
                  <a:pt x="4475048" y="423876"/>
                  <a:pt x="4464482" y="435255"/>
                </a:cubicBezTo>
                <a:cubicBezTo>
                  <a:pt x="4453102" y="447447"/>
                  <a:pt x="4439691" y="453543"/>
                  <a:pt x="4424248" y="453543"/>
                </a:cubicBezTo>
                <a:cubicBezTo>
                  <a:pt x="4420184" y="453543"/>
                  <a:pt x="4415307" y="452324"/>
                  <a:pt x="4409618" y="449885"/>
                </a:cubicBezTo>
                <a:cubicBezTo>
                  <a:pt x="4402303" y="446634"/>
                  <a:pt x="4394987" y="442570"/>
                  <a:pt x="4387671" y="437693"/>
                </a:cubicBezTo>
                <a:lnTo>
                  <a:pt x="4225518" y="332842"/>
                </a:lnTo>
                <a:cubicBezTo>
                  <a:pt x="4205198" y="319837"/>
                  <a:pt x="4195038" y="299111"/>
                  <a:pt x="4195038" y="270663"/>
                </a:cubicBezTo>
                <a:cubicBezTo>
                  <a:pt x="4195038" y="261722"/>
                  <a:pt x="4197070" y="252375"/>
                  <a:pt x="4201135" y="242621"/>
                </a:cubicBezTo>
                <a:cubicBezTo>
                  <a:pt x="4204385" y="234493"/>
                  <a:pt x="4210075" y="226365"/>
                  <a:pt x="4218203" y="218237"/>
                </a:cubicBezTo>
                <a:cubicBezTo>
                  <a:pt x="4226331" y="210109"/>
                  <a:pt x="4234865" y="204420"/>
                  <a:pt x="4243807" y="201168"/>
                </a:cubicBezTo>
                <a:cubicBezTo>
                  <a:pt x="4254372" y="197104"/>
                  <a:pt x="4264126" y="195072"/>
                  <a:pt x="4273067" y="195072"/>
                </a:cubicBezTo>
                <a:close/>
                <a:moveTo>
                  <a:pt x="2761411" y="191415"/>
                </a:moveTo>
                <a:cubicBezTo>
                  <a:pt x="2770352" y="191415"/>
                  <a:pt x="2780105" y="193447"/>
                  <a:pt x="2790672" y="197511"/>
                </a:cubicBezTo>
                <a:cubicBezTo>
                  <a:pt x="2801238" y="201575"/>
                  <a:pt x="2809773" y="206858"/>
                  <a:pt x="2816275" y="213360"/>
                </a:cubicBezTo>
                <a:cubicBezTo>
                  <a:pt x="2824404" y="221488"/>
                  <a:pt x="2830093" y="229210"/>
                  <a:pt x="2833344" y="236525"/>
                </a:cubicBezTo>
                <a:cubicBezTo>
                  <a:pt x="2837409" y="246279"/>
                  <a:pt x="2839441" y="255626"/>
                  <a:pt x="2839441" y="264567"/>
                </a:cubicBezTo>
                <a:cubicBezTo>
                  <a:pt x="2839441" y="293015"/>
                  <a:pt x="2829281" y="313741"/>
                  <a:pt x="2808961" y="326746"/>
                </a:cubicBezTo>
                <a:lnTo>
                  <a:pt x="2646806" y="431597"/>
                </a:lnTo>
                <a:cubicBezTo>
                  <a:pt x="2639491" y="436474"/>
                  <a:pt x="2632176" y="440538"/>
                  <a:pt x="2624861" y="443789"/>
                </a:cubicBezTo>
                <a:cubicBezTo>
                  <a:pt x="2618358" y="446228"/>
                  <a:pt x="2613481" y="447447"/>
                  <a:pt x="2610231" y="447447"/>
                </a:cubicBezTo>
                <a:cubicBezTo>
                  <a:pt x="2593974" y="447447"/>
                  <a:pt x="2580564" y="441351"/>
                  <a:pt x="2569998" y="429159"/>
                </a:cubicBezTo>
                <a:cubicBezTo>
                  <a:pt x="2559431" y="417780"/>
                  <a:pt x="2554148" y="404775"/>
                  <a:pt x="2554148" y="390144"/>
                </a:cubicBezTo>
                <a:cubicBezTo>
                  <a:pt x="2554148" y="373076"/>
                  <a:pt x="2562275" y="356413"/>
                  <a:pt x="2578532" y="340157"/>
                </a:cubicBezTo>
                <a:lnTo>
                  <a:pt x="2710205" y="213360"/>
                </a:lnTo>
                <a:lnTo>
                  <a:pt x="2710205" y="212141"/>
                </a:lnTo>
                <a:cubicBezTo>
                  <a:pt x="2715894" y="206452"/>
                  <a:pt x="2723210" y="201575"/>
                  <a:pt x="2732151" y="197511"/>
                </a:cubicBezTo>
                <a:cubicBezTo>
                  <a:pt x="2741904" y="193447"/>
                  <a:pt x="2751658" y="191415"/>
                  <a:pt x="2761411" y="191415"/>
                </a:cubicBezTo>
                <a:close/>
                <a:moveTo>
                  <a:pt x="6605244" y="0"/>
                </a:moveTo>
                <a:cubicBezTo>
                  <a:pt x="6609308" y="0"/>
                  <a:pt x="6613372" y="407"/>
                  <a:pt x="6617436" y="1220"/>
                </a:cubicBezTo>
                <a:cubicBezTo>
                  <a:pt x="6621500" y="2032"/>
                  <a:pt x="6625564" y="3252"/>
                  <a:pt x="6629628" y="4877"/>
                </a:cubicBezTo>
                <a:cubicBezTo>
                  <a:pt x="6639381" y="8941"/>
                  <a:pt x="6646696" y="13412"/>
                  <a:pt x="6651574" y="18288"/>
                </a:cubicBezTo>
                <a:cubicBezTo>
                  <a:pt x="6658076" y="24791"/>
                  <a:pt x="6662953" y="31293"/>
                  <a:pt x="6666204" y="37796"/>
                </a:cubicBezTo>
                <a:cubicBezTo>
                  <a:pt x="6667830" y="41860"/>
                  <a:pt x="6669049" y="45720"/>
                  <a:pt x="6669861" y="49378"/>
                </a:cubicBezTo>
                <a:cubicBezTo>
                  <a:pt x="6670674" y="53036"/>
                  <a:pt x="6671080" y="56896"/>
                  <a:pt x="6671080" y="60960"/>
                </a:cubicBezTo>
                <a:cubicBezTo>
                  <a:pt x="6671080" y="85344"/>
                  <a:pt x="6662546" y="102820"/>
                  <a:pt x="6645477" y="113386"/>
                </a:cubicBezTo>
                <a:lnTo>
                  <a:pt x="6508927" y="201168"/>
                </a:lnTo>
                <a:cubicBezTo>
                  <a:pt x="6502424" y="206045"/>
                  <a:pt x="6496328" y="209703"/>
                  <a:pt x="6490639" y="212141"/>
                </a:cubicBezTo>
                <a:cubicBezTo>
                  <a:pt x="6484136" y="213767"/>
                  <a:pt x="6480073" y="214580"/>
                  <a:pt x="6478446" y="214580"/>
                </a:cubicBezTo>
                <a:cubicBezTo>
                  <a:pt x="6464629" y="214580"/>
                  <a:pt x="6453656" y="209703"/>
                  <a:pt x="6445528" y="199949"/>
                </a:cubicBezTo>
                <a:cubicBezTo>
                  <a:pt x="6436588" y="190196"/>
                  <a:pt x="6432118" y="179223"/>
                  <a:pt x="6432118" y="167031"/>
                </a:cubicBezTo>
                <a:cubicBezTo>
                  <a:pt x="6432118" y="152400"/>
                  <a:pt x="6439026" y="138176"/>
                  <a:pt x="6452844" y="124359"/>
                </a:cubicBezTo>
                <a:lnTo>
                  <a:pt x="6562572" y="18288"/>
                </a:lnTo>
                <a:lnTo>
                  <a:pt x="6562572" y="17069"/>
                </a:lnTo>
                <a:cubicBezTo>
                  <a:pt x="6566636" y="13005"/>
                  <a:pt x="6572732" y="8941"/>
                  <a:pt x="6580860" y="4877"/>
                </a:cubicBezTo>
                <a:cubicBezTo>
                  <a:pt x="6584924" y="3252"/>
                  <a:pt x="6588988" y="2032"/>
                  <a:pt x="6593052" y="1220"/>
                </a:cubicBezTo>
                <a:cubicBezTo>
                  <a:pt x="6597116" y="407"/>
                  <a:pt x="6601180" y="0"/>
                  <a:pt x="6605244" y="0"/>
                </a:cubicBezTo>
                <a:close/>
              </a:path>
            </a:pathLst>
          </a:custGeom>
          <a:solidFill>
            <a:srgbClr val="182C4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521"/>
              </a:lnSpc>
            </a:pPr>
            <a:endParaRPr lang="en-US" sz="9600">
              <a:solidFill>
                <a:srgbClr val="182C45"/>
              </a:solidFill>
              <a:latin typeface="#9Slide03 BoosterNextFYBlack" panose="02000A03000000020004" pitchFamily="2" charset="-93"/>
            </a:endParaRPr>
          </a:p>
        </p:txBody>
      </p:sp>
      <p:sp>
        <p:nvSpPr>
          <p:cNvPr id="19" name="TextBox 30">
            <a:extLst>
              <a:ext uri="{FF2B5EF4-FFF2-40B4-BE49-F238E27FC236}">
                <a16:creationId xmlns:a16="http://schemas.microsoft.com/office/drawing/2014/main" id="{4E3741B9-3543-D128-E876-C7E9C0643437}"/>
              </a:ext>
            </a:extLst>
          </p:cNvPr>
          <p:cNvSpPr txBox="1">
            <a:spLocks noChangeAspect="1"/>
          </p:cNvSpPr>
          <p:nvPr/>
        </p:nvSpPr>
        <p:spPr>
          <a:xfrm>
            <a:off x="4577699" y="-3346699"/>
            <a:ext cx="9356325" cy="1086131"/>
          </a:xfrm>
          <a:prstGeom prst="rect">
            <a:avLst/>
          </a:prstGeom>
        </p:spPr>
        <p:txBody>
          <a:bodyPr wrap="square" lIns="0" tIns="0" rIns="0" bIns="0" rtlCol="0" anchor="t">
            <a:spAutoFit/>
          </a:bodyPr>
          <a:lstStyle/>
          <a:p>
            <a:pPr algn="ctr">
              <a:lnSpc>
                <a:spcPts val="8400"/>
              </a:lnSpc>
            </a:pPr>
            <a:r>
              <a:rPr lang="vi-VN" sz="9600">
                <a:solidFill>
                  <a:srgbClr val="F95C47"/>
                </a:solidFill>
                <a:latin typeface="#9Slide03 BoosterNextFYBlack" panose="02000A03000000020004" pitchFamily="2" charset="-93"/>
              </a:rPr>
              <a:t>Viết</a:t>
            </a:r>
            <a:endParaRPr lang="en-US" sz="9600">
              <a:solidFill>
                <a:srgbClr val="F95C47"/>
              </a:solidFill>
              <a:latin typeface="#9Slide03 BoosterNextFYBlack" panose="02000A03000000020004" pitchFamily="2" charset="-93"/>
            </a:endParaRPr>
          </a:p>
        </p:txBody>
      </p:sp>
      <p:sp>
        <p:nvSpPr>
          <p:cNvPr id="30" name="TextBox 31">
            <a:extLst>
              <a:ext uri="{FF2B5EF4-FFF2-40B4-BE49-F238E27FC236}">
                <a16:creationId xmlns:a16="http://schemas.microsoft.com/office/drawing/2014/main" id="{39281751-B8BA-2741-EE53-3D8263DB5EAD}"/>
              </a:ext>
            </a:extLst>
          </p:cNvPr>
          <p:cNvSpPr txBox="1">
            <a:spLocks noChangeAspect="1"/>
          </p:cNvSpPr>
          <p:nvPr/>
        </p:nvSpPr>
        <p:spPr>
          <a:xfrm>
            <a:off x="2743200" y="-4058231"/>
            <a:ext cx="13636764" cy="3083473"/>
          </a:xfrm>
          <a:prstGeom prst="rect">
            <a:avLst/>
          </a:prstGeom>
        </p:spPr>
        <p:txBody>
          <a:bodyPr lIns="0" tIns="0" rIns="0" bIns="0" rtlCol="0" anchor="t">
            <a:spAutoFit/>
          </a:bodyPr>
          <a:lstStyle/>
          <a:p>
            <a:pPr algn="ctr">
              <a:lnSpc>
                <a:spcPts val="12521"/>
              </a:lnSpc>
            </a:pPr>
            <a:r>
              <a:rPr lang="vi-VN" sz="9600">
                <a:solidFill>
                  <a:srgbClr val="182C45"/>
                </a:solidFill>
                <a:latin typeface="#9Slide03 BoosterNextFYBlack" panose="02000A03000000020004" pitchFamily="2" charset="-93"/>
              </a:rPr>
              <a:t>Tìm ý và viết đoạn văn cho bài văn kể chuyện</a:t>
            </a:r>
            <a:endParaRPr lang="en-US" sz="9600">
              <a:solidFill>
                <a:srgbClr val="182C45"/>
              </a:solidFill>
              <a:latin typeface="#9Slide03 BoosterNextFYBlack" panose="02000A03000000020004"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6850850"/>
          </a:xfrm>
          <a:prstGeom prst="rect">
            <a:avLst/>
          </a:prstGeom>
          <a:noFill/>
        </p:spPr>
        <p:txBody>
          <a:bodyPr wrap="square" lIns="91440" tIns="45720" rIns="91440" bIns="45720">
            <a:spAutoFit/>
          </a:bodyPr>
          <a:lstStyle/>
          <a:p>
            <a:pPr>
              <a:lnSpc>
                <a:spcPct val="124000"/>
              </a:lnSpc>
            </a:pPr>
            <a:r>
              <a:rPr lang="vi-VN" sz="6000" b="1">
                <a:ln w="0"/>
                <a:solidFill>
                  <a:sysClr val="windowText" lastClr="000000"/>
                </a:solidFill>
              </a:rPr>
              <a:t>2. Chia sẻ với bạn về một câu chuyện em thích dựa vào gợi ý:</a:t>
            </a:r>
          </a:p>
          <a:p>
            <a:pPr marL="914400" indent="-914400">
              <a:lnSpc>
                <a:spcPct val="124000"/>
              </a:lnSpc>
              <a:buFont typeface="+mj-lt"/>
              <a:buAutoNum type="alphaLcPeriod"/>
            </a:pPr>
            <a:r>
              <a:rPr lang="vi-VN" sz="6000" cap="none" spc="0">
                <a:ln w="0"/>
                <a:solidFill>
                  <a:sysClr val="windowText" lastClr="000000"/>
                </a:solidFill>
              </a:rPr>
              <a:t>C</a:t>
            </a:r>
            <a:r>
              <a:rPr lang="vi-VN" sz="6000">
                <a:ln w="0"/>
                <a:solidFill>
                  <a:sysClr val="windowText" lastClr="000000"/>
                </a:solidFill>
              </a:rPr>
              <a:t>âu chuyện có những nhân vật nào?</a:t>
            </a:r>
          </a:p>
          <a:p>
            <a:pPr marL="914400" indent="-914400">
              <a:lnSpc>
                <a:spcPct val="124000"/>
              </a:lnSpc>
              <a:buFont typeface="+mj-lt"/>
              <a:buAutoNum type="alphaLcPeriod"/>
            </a:pPr>
            <a:r>
              <a:rPr lang="vi-VN" sz="6000">
                <a:ln w="0"/>
                <a:solidFill>
                  <a:sysClr val="windowText" lastClr="000000"/>
                </a:solidFill>
              </a:rPr>
              <a:t>Diễn biến của câu chuyện ra sao?</a:t>
            </a:r>
          </a:p>
          <a:p>
            <a:pPr marL="914400" indent="-914400">
              <a:lnSpc>
                <a:spcPct val="124000"/>
              </a:lnSpc>
              <a:buFont typeface="+mj-lt"/>
              <a:buAutoNum type="alphaLcPeriod"/>
            </a:pPr>
            <a:r>
              <a:rPr lang="vi-VN" sz="6000" cap="none" spc="0">
                <a:ln w="0"/>
                <a:solidFill>
                  <a:sysClr val="windowText" lastClr="000000"/>
                </a:solidFill>
              </a:rPr>
              <a:t>Những việc l</a:t>
            </a:r>
            <a:r>
              <a:rPr lang="vi-VN" sz="6000">
                <a:ln w="0"/>
                <a:solidFill>
                  <a:sysClr val="windowText" lastClr="000000"/>
                </a:solidFill>
              </a:rPr>
              <a:t>àm nào của nhân vật thể hiện lòng dũng cảm hoặc trí thông minh?</a:t>
            </a:r>
            <a:endParaRPr lang="vi-VN" sz="6000" cap="none" spc="0">
              <a:ln w="0"/>
              <a:solidFill>
                <a:sysClr val="windowText" lastClr="000000"/>
              </a:solidFill>
            </a:endParaRPr>
          </a:p>
        </p:txBody>
      </p:sp>
    </p:spTree>
    <p:extLst>
      <p:ext uri="{BB962C8B-B14F-4D97-AF65-F5344CB8AC3E}">
        <p14:creationId xmlns:p14="http://schemas.microsoft.com/office/powerpoint/2010/main" val="4540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0557C60D-5D00-D7E2-CFBC-9AB5F1579C81}"/>
              </a:ext>
            </a:extLst>
          </p:cNvPr>
          <p:cNvPicPr>
            <a:picLocks noChangeAspect="1"/>
          </p:cNvPicPr>
          <p:nvPr/>
        </p:nvPicPr>
        <p:blipFill>
          <a:blip r:embed="rId2"/>
          <a:stretch>
            <a:fillRect/>
          </a:stretch>
        </p:blipFill>
        <p:spPr>
          <a:xfrm>
            <a:off x="118089" y="455269"/>
            <a:ext cx="18051821" cy="9376461"/>
          </a:xfrm>
          <a:prstGeom prst="rect">
            <a:avLst/>
          </a:prstGeom>
        </p:spPr>
      </p:pic>
    </p:spTree>
    <p:extLst>
      <p:ext uri="{BB962C8B-B14F-4D97-AF65-F5344CB8AC3E}">
        <p14:creationId xmlns:p14="http://schemas.microsoft.com/office/powerpoint/2010/main" val="2456225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2271135"/>
          </a:xfrm>
          <a:prstGeom prst="rect">
            <a:avLst/>
          </a:prstGeom>
          <a:noFill/>
        </p:spPr>
        <p:txBody>
          <a:bodyPr wrap="square" lIns="91440" tIns="45720" rIns="91440" bIns="45720">
            <a:spAutoFit/>
          </a:bodyPr>
          <a:lstStyle/>
          <a:p>
            <a:pPr>
              <a:lnSpc>
                <a:spcPct val="124000"/>
              </a:lnSpc>
            </a:pPr>
            <a:r>
              <a:rPr lang="vi-VN" sz="6000" b="1">
                <a:ln w="0"/>
                <a:solidFill>
                  <a:sysClr val="windowText" lastClr="000000"/>
                </a:solidFill>
              </a:rPr>
              <a:t>3. Ghi chép lại các sự việc chính của câu chuyện.</a:t>
            </a:r>
            <a:endParaRPr lang="vi-VN" sz="6000" cap="none" spc="0">
              <a:ln w="0"/>
              <a:solidFill>
                <a:sysClr val="windowText" lastClr="000000"/>
              </a:solidFill>
            </a:endParaRPr>
          </a:p>
        </p:txBody>
      </p:sp>
      <p:pic>
        <p:nvPicPr>
          <p:cNvPr id="9" name="Hình ảnh 8">
            <a:extLst>
              <a:ext uri="{FF2B5EF4-FFF2-40B4-BE49-F238E27FC236}">
                <a16:creationId xmlns:a16="http://schemas.microsoft.com/office/drawing/2014/main" id="{5F963FCB-C9D6-EFBF-813C-1D619A5AA6A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contrast="40000"/>
                    </a14:imgEffect>
                  </a14:imgLayer>
                </a14:imgProps>
              </a:ext>
            </a:extLst>
          </a:blip>
          <a:stretch>
            <a:fillRect/>
          </a:stretch>
        </p:blipFill>
        <p:spPr>
          <a:xfrm>
            <a:off x="1814545" y="3354513"/>
            <a:ext cx="15219981" cy="2427074"/>
          </a:xfrm>
          <a:prstGeom prst="rect">
            <a:avLst/>
          </a:prstGeom>
        </p:spPr>
      </p:pic>
    </p:spTree>
    <p:extLst>
      <p:ext uri="{BB962C8B-B14F-4D97-AF65-F5344CB8AC3E}">
        <p14:creationId xmlns:p14="http://schemas.microsoft.com/office/powerpoint/2010/main" val="165921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3"/>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txBody>
          <a:bodyPr/>
          <a:lstStyle/>
          <a:p>
            <a:endParaRPr lang="en-SG"/>
          </a:p>
        </p:txBody>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en-SG"/>
            </a:p>
          </p:txBody>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SG"/>
          </a:p>
        </p:txBody>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SG"/>
          </a:p>
        </p:txBody>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42" name="Hộp Văn bản 41">
            <a:extLst>
              <a:ext uri="{FF2B5EF4-FFF2-40B4-BE49-F238E27FC236}">
                <a16:creationId xmlns:a16="http://schemas.microsoft.com/office/drawing/2014/main" id="{C6EFCB1F-56D8-CC61-60D3-B742A61C8F5E}"/>
              </a:ext>
            </a:extLst>
          </p:cNvPr>
          <p:cNvSpPr txBox="1">
            <a:spLocks noChangeAspect="1"/>
          </p:cNvSpPr>
          <p:nvPr>
            <p:custDataLst>
              <p:tags r:id="rId1"/>
            </p:custDataLst>
          </p:nvPr>
        </p:nvSpPr>
        <p:spPr>
          <a:xfrm>
            <a:off x="6176716" y="2592420"/>
            <a:ext cx="5991682" cy="977494"/>
          </a:xfrm>
          <a:custGeom>
            <a:avLst/>
            <a:gdLst/>
            <a:ahLst/>
            <a:cxnLst/>
            <a:rect l="l" t="t" r="r" b="b"/>
            <a:pathLst>
              <a:path w="5991682"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5824347" y="349301"/>
                </a:moveTo>
                <a:lnTo>
                  <a:pt x="5669813" y="571500"/>
                </a:lnTo>
                <a:lnTo>
                  <a:pt x="5669813" y="573329"/>
                </a:lnTo>
                <a:lnTo>
                  <a:pt x="5826176" y="573329"/>
                </a:lnTo>
                <a:lnTo>
                  <a:pt x="5826176" y="349301"/>
                </a:ln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5824347" y="197511"/>
                </a:moveTo>
                <a:lnTo>
                  <a:pt x="5933160" y="197511"/>
                </a:lnTo>
                <a:lnTo>
                  <a:pt x="5933160" y="573329"/>
                </a:lnTo>
                <a:lnTo>
                  <a:pt x="5991682" y="573329"/>
                </a:lnTo>
                <a:lnTo>
                  <a:pt x="5991682" y="671170"/>
                </a:lnTo>
                <a:lnTo>
                  <a:pt x="5933160" y="671170"/>
                </a:lnTo>
                <a:lnTo>
                  <a:pt x="5933160" y="795528"/>
                </a:lnTo>
                <a:lnTo>
                  <a:pt x="5824347" y="795528"/>
                </a:lnTo>
                <a:lnTo>
                  <a:pt x="5824347" y="671170"/>
                </a:lnTo>
                <a:lnTo>
                  <a:pt x="5553684" y="671170"/>
                </a:lnTo>
                <a:lnTo>
                  <a:pt x="5553684" y="576987"/>
                </a:ln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45" name="Hộp Văn bản 44">
            <a:extLst>
              <a:ext uri="{FF2B5EF4-FFF2-40B4-BE49-F238E27FC236}">
                <a16:creationId xmlns:a16="http://schemas.microsoft.com/office/drawing/2014/main" id="{49B13345-DEBD-EE50-CF97-49DA506477C9}"/>
              </a:ext>
            </a:extLst>
          </p:cNvPr>
          <p:cNvSpPr txBox="1">
            <a:spLocks noChangeAspect="1"/>
          </p:cNvSpPr>
          <p:nvPr/>
        </p:nvSpPr>
        <p:spPr>
          <a:xfrm>
            <a:off x="5132877" y="3980739"/>
            <a:ext cx="8013649" cy="3918604"/>
          </a:xfrm>
          <a:custGeom>
            <a:avLst/>
            <a:gdLst/>
            <a:ahLst/>
            <a:cxnLst/>
            <a:rect l="l" t="t" r="r" b="b"/>
            <a:pathLst>
              <a:path w="8013649" h="3918604">
                <a:moveTo>
                  <a:pt x="2183501" y="3752554"/>
                </a:moveTo>
                <a:lnTo>
                  <a:pt x="2185730" y="3753669"/>
                </a:lnTo>
                <a:cubicBezTo>
                  <a:pt x="2208019" y="3753669"/>
                  <a:pt x="2227336" y="3761098"/>
                  <a:pt x="2243681" y="3775957"/>
                </a:cubicBezTo>
                <a:cubicBezTo>
                  <a:pt x="2259282" y="3790816"/>
                  <a:pt x="2267083" y="3810876"/>
                  <a:pt x="2267083" y="3836136"/>
                </a:cubicBezTo>
                <a:cubicBezTo>
                  <a:pt x="2267083" y="3865112"/>
                  <a:pt x="2259282" y="3886286"/>
                  <a:pt x="2243681" y="3899659"/>
                </a:cubicBezTo>
                <a:cubicBezTo>
                  <a:pt x="2227336" y="3912289"/>
                  <a:pt x="2208019" y="3918604"/>
                  <a:pt x="2185730" y="3918604"/>
                </a:cubicBezTo>
                <a:cubicBezTo>
                  <a:pt x="2163442" y="3918604"/>
                  <a:pt x="2144496" y="3911917"/>
                  <a:pt x="2128894" y="3898544"/>
                </a:cubicBezTo>
                <a:cubicBezTo>
                  <a:pt x="2113293" y="3885171"/>
                  <a:pt x="2105492" y="3864740"/>
                  <a:pt x="2105492" y="3837251"/>
                </a:cubicBezTo>
                <a:cubicBezTo>
                  <a:pt x="2105492" y="3812733"/>
                  <a:pt x="2112921" y="3792302"/>
                  <a:pt x="2127780" y="3775957"/>
                </a:cubicBezTo>
                <a:cubicBezTo>
                  <a:pt x="2141896" y="3760355"/>
                  <a:pt x="2160470" y="3752554"/>
                  <a:pt x="2183501" y="3752554"/>
                </a:cubicBezTo>
                <a:close/>
                <a:moveTo>
                  <a:pt x="7321163" y="3507468"/>
                </a:moveTo>
                <a:lnTo>
                  <a:pt x="7339819" y="3508913"/>
                </a:lnTo>
                <a:cubicBezTo>
                  <a:pt x="7358765" y="3511978"/>
                  <a:pt x="7375203" y="3519640"/>
                  <a:pt x="7389133" y="3531898"/>
                </a:cubicBezTo>
                <a:cubicBezTo>
                  <a:pt x="7408449" y="3548986"/>
                  <a:pt x="7418108" y="3572389"/>
                  <a:pt x="7418108" y="3602107"/>
                </a:cubicBezTo>
                <a:cubicBezTo>
                  <a:pt x="7418108" y="3635540"/>
                  <a:pt x="7408449" y="3660057"/>
                  <a:pt x="7389133" y="3675659"/>
                </a:cubicBezTo>
                <a:cubicBezTo>
                  <a:pt x="7369816" y="3691261"/>
                  <a:pt x="7346785" y="3699062"/>
                  <a:pt x="7320039" y="3699062"/>
                </a:cubicBezTo>
                <a:cubicBezTo>
                  <a:pt x="7291807" y="3699062"/>
                  <a:pt x="7268775" y="3691261"/>
                  <a:pt x="7250944" y="3675659"/>
                </a:cubicBezTo>
                <a:cubicBezTo>
                  <a:pt x="7233113" y="3660057"/>
                  <a:pt x="7224198" y="3636654"/>
                  <a:pt x="7224198" y="3605450"/>
                </a:cubicBezTo>
                <a:cubicBezTo>
                  <a:pt x="7224198" y="3575732"/>
                  <a:pt x="7233113" y="3551958"/>
                  <a:pt x="7250944" y="3534127"/>
                </a:cubicBezTo>
                <a:cubicBezTo>
                  <a:pt x="7264317" y="3520754"/>
                  <a:pt x="7281033" y="3512396"/>
                  <a:pt x="7301093" y="3509053"/>
                </a:cubicBezTo>
                <a:close/>
                <a:moveTo>
                  <a:pt x="7320039" y="3507381"/>
                </a:moveTo>
                <a:lnTo>
                  <a:pt x="7322267" y="3507381"/>
                </a:lnTo>
                <a:lnTo>
                  <a:pt x="7321163" y="3507468"/>
                </a:lnTo>
                <a:close/>
                <a:moveTo>
                  <a:pt x="6429423" y="3270009"/>
                </a:moveTo>
                <a:cubicBezTo>
                  <a:pt x="6390045" y="3270009"/>
                  <a:pt x="6359956" y="3283329"/>
                  <a:pt x="6339154" y="3309971"/>
                </a:cubicBezTo>
                <a:cubicBezTo>
                  <a:pt x="6317608" y="3337356"/>
                  <a:pt x="6306835" y="3372884"/>
                  <a:pt x="6306835" y="3416556"/>
                </a:cubicBezTo>
                <a:cubicBezTo>
                  <a:pt x="6306835" y="3438751"/>
                  <a:pt x="6310179" y="3458729"/>
                  <a:pt x="6316866" y="3476491"/>
                </a:cubicBezTo>
                <a:cubicBezTo>
                  <a:pt x="6323552" y="3493520"/>
                  <a:pt x="6332467" y="3508321"/>
                  <a:pt x="6343612" y="3520893"/>
                </a:cubicBezTo>
                <a:cubicBezTo>
                  <a:pt x="6354013" y="3532003"/>
                  <a:pt x="6367015" y="3541255"/>
                  <a:pt x="6382617" y="3548650"/>
                </a:cubicBezTo>
                <a:cubicBezTo>
                  <a:pt x="6396733" y="3555313"/>
                  <a:pt x="6412335" y="3558645"/>
                  <a:pt x="6429423" y="3558645"/>
                </a:cubicBezTo>
                <a:cubicBezTo>
                  <a:pt x="6445767" y="3558645"/>
                  <a:pt x="6461369" y="3555313"/>
                  <a:pt x="6476228" y="3548650"/>
                </a:cubicBezTo>
                <a:cubicBezTo>
                  <a:pt x="6491830" y="3541255"/>
                  <a:pt x="6504831" y="3532003"/>
                  <a:pt x="6515233" y="3520893"/>
                </a:cubicBezTo>
                <a:cubicBezTo>
                  <a:pt x="6526377" y="3508321"/>
                  <a:pt x="6535293" y="3493520"/>
                  <a:pt x="6541979" y="3476491"/>
                </a:cubicBezTo>
                <a:cubicBezTo>
                  <a:pt x="6548666" y="3458729"/>
                  <a:pt x="6552009" y="3438379"/>
                  <a:pt x="6552009" y="3415441"/>
                </a:cubicBezTo>
                <a:cubicBezTo>
                  <a:pt x="6552009" y="3370295"/>
                  <a:pt x="6541237" y="3334767"/>
                  <a:pt x="6519691" y="3308857"/>
                </a:cubicBezTo>
                <a:cubicBezTo>
                  <a:pt x="6498145" y="3282958"/>
                  <a:pt x="6468055" y="3270009"/>
                  <a:pt x="6429423" y="3270009"/>
                </a:cubicBezTo>
                <a:close/>
                <a:moveTo>
                  <a:pt x="5759729" y="3270009"/>
                </a:moveTo>
                <a:cubicBezTo>
                  <a:pt x="5719610" y="3270009"/>
                  <a:pt x="5689149" y="3283753"/>
                  <a:pt x="5668346" y="3311242"/>
                </a:cubicBezTo>
                <a:cubicBezTo>
                  <a:pt x="5647544" y="3338731"/>
                  <a:pt x="5637142" y="3373279"/>
                  <a:pt x="5637142" y="3414884"/>
                </a:cubicBezTo>
                <a:cubicBezTo>
                  <a:pt x="5637142" y="3455003"/>
                  <a:pt x="5647544" y="3488807"/>
                  <a:pt x="5668346" y="3516297"/>
                </a:cubicBezTo>
                <a:cubicBezTo>
                  <a:pt x="5689149" y="3543786"/>
                  <a:pt x="5719610" y="3557530"/>
                  <a:pt x="5759729" y="3557530"/>
                </a:cubicBezTo>
                <a:lnTo>
                  <a:pt x="5758615" y="3561988"/>
                </a:lnTo>
                <a:cubicBezTo>
                  <a:pt x="5777932" y="3561988"/>
                  <a:pt x="5795763" y="3557902"/>
                  <a:pt x="5812107" y="3549729"/>
                </a:cubicBezTo>
                <a:cubicBezTo>
                  <a:pt x="5827709" y="3541557"/>
                  <a:pt x="5840711" y="3530784"/>
                  <a:pt x="5851112" y="3517411"/>
                </a:cubicBezTo>
                <a:cubicBezTo>
                  <a:pt x="5860771" y="3504038"/>
                  <a:pt x="5868571" y="3488436"/>
                  <a:pt x="5874515" y="3470605"/>
                </a:cubicBezTo>
                <a:cubicBezTo>
                  <a:pt x="5879715" y="3454260"/>
                  <a:pt x="5882316" y="3436058"/>
                  <a:pt x="5882316" y="3415998"/>
                </a:cubicBezTo>
                <a:cubicBezTo>
                  <a:pt x="5882316" y="3394453"/>
                  <a:pt x="5879715" y="3375507"/>
                  <a:pt x="5874515" y="3359163"/>
                </a:cubicBezTo>
                <a:cubicBezTo>
                  <a:pt x="5868571" y="3341332"/>
                  <a:pt x="5860771" y="3325730"/>
                  <a:pt x="5851112" y="3312357"/>
                </a:cubicBezTo>
                <a:cubicBezTo>
                  <a:pt x="5841454" y="3298984"/>
                  <a:pt x="5828823" y="3288582"/>
                  <a:pt x="5813221" y="3281153"/>
                </a:cubicBezTo>
                <a:cubicBezTo>
                  <a:pt x="5798363" y="3273723"/>
                  <a:pt x="5780531" y="3270009"/>
                  <a:pt x="5759729" y="3270009"/>
                </a:cubicBezTo>
                <a:close/>
                <a:moveTo>
                  <a:pt x="4375471" y="3270009"/>
                </a:moveTo>
                <a:lnTo>
                  <a:pt x="4376585" y="3272237"/>
                </a:lnTo>
                <a:cubicBezTo>
                  <a:pt x="4346124" y="3272237"/>
                  <a:pt x="4321607" y="3280038"/>
                  <a:pt x="4303033" y="3295640"/>
                </a:cubicBezTo>
                <a:cubicBezTo>
                  <a:pt x="4284459" y="3310499"/>
                  <a:pt x="4271829" y="3333531"/>
                  <a:pt x="4265143" y="3364735"/>
                </a:cubicBezTo>
                <a:lnTo>
                  <a:pt x="4473540" y="3364735"/>
                </a:lnTo>
                <a:cubicBezTo>
                  <a:pt x="4473540" y="3353590"/>
                  <a:pt x="4471311" y="3342446"/>
                  <a:pt x="4466853" y="3331302"/>
                </a:cubicBezTo>
                <a:cubicBezTo>
                  <a:pt x="4462395" y="3319415"/>
                  <a:pt x="4456452" y="3309385"/>
                  <a:pt x="4449023" y="3301213"/>
                </a:cubicBezTo>
                <a:cubicBezTo>
                  <a:pt x="4440850" y="3291554"/>
                  <a:pt x="4430821" y="3284125"/>
                  <a:pt x="4418933" y="3278924"/>
                </a:cubicBezTo>
                <a:cubicBezTo>
                  <a:pt x="4405560" y="3272980"/>
                  <a:pt x="4391073" y="3270009"/>
                  <a:pt x="4375471" y="3270009"/>
                </a:cubicBezTo>
                <a:close/>
                <a:moveTo>
                  <a:pt x="2181273" y="3270009"/>
                </a:moveTo>
                <a:cubicBezTo>
                  <a:pt x="2141896" y="3270009"/>
                  <a:pt x="2111807" y="3283329"/>
                  <a:pt x="2091004" y="3309971"/>
                </a:cubicBezTo>
                <a:cubicBezTo>
                  <a:pt x="2069459" y="3337356"/>
                  <a:pt x="2058686" y="3372884"/>
                  <a:pt x="2058686" y="3416556"/>
                </a:cubicBezTo>
                <a:cubicBezTo>
                  <a:pt x="2058686" y="3438751"/>
                  <a:pt x="2062029" y="3458729"/>
                  <a:pt x="2068716" y="3476491"/>
                </a:cubicBezTo>
                <a:cubicBezTo>
                  <a:pt x="2075402" y="3493520"/>
                  <a:pt x="2084318" y="3508321"/>
                  <a:pt x="2095462" y="3520893"/>
                </a:cubicBezTo>
                <a:cubicBezTo>
                  <a:pt x="2105863" y="3532003"/>
                  <a:pt x="2118865" y="3541255"/>
                  <a:pt x="2134467" y="3548650"/>
                </a:cubicBezTo>
                <a:cubicBezTo>
                  <a:pt x="2148583" y="3555313"/>
                  <a:pt x="2164185" y="3558645"/>
                  <a:pt x="2181273" y="3558645"/>
                </a:cubicBezTo>
                <a:cubicBezTo>
                  <a:pt x="2197618" y="3558645"/>
                  <a:pt x="2213220" y="3555313"/>
                  <a:pt x="2228079" y="3548650"/>
                </a:cubicBezTo>
                <a:cubicBezTo>
                  <a:pt x="2243681" y="3541255"/>
                  <a:pt x="2256682" y="3532003"/>
                  <a:pt x="2267083" y="3520893"/>
                </a:cubicBezTo>
                <a:cubicBezTo>
                  <a:pt x="2278228" y="3508321"/>
                  <a:pt x="2287143" y="3493520"/>
                  <a:pt x="2293829" y="3476491"/>
                </a:cubicBezTo>
                <a:cubicBezTo>
                  <a:pt x="2300516" y="3458729"/>
                  <a:pt x="2303859" y="3438379"/>
                  <a:pt x="2303859" y="3415441"/>
                </a:cubicBezTo>
                <a:cubicBezTo>
                  <a:pt x="2303859" y="3370295"/>
                  <a:pt x="2293087" y="3334767"/>
                  <a:pt x="2271541" y="3308857"/>
                </a:cubicBezTo>
                <a:cubicBezTo>
                  <a:pt x="2249996" y="3282958"/>
                  <a:pt x="2219906" y="3270009"/>
                  <a:pt x="2181273" y="3270009"/>
                </a:cubicBezTo>
                <a:close/>
                <a:moveTo>
                  <a:pt x="819198" y="3268894"/>
                </a:moveTo>
                <a:cubicBezTo>
                  <a:pt x="779821" y="3268894"/>
                  <a:pt x="749732" y="3282267"/>
                  <a:pt x="728930" y="3309013"/>
                </a:cubicBezTo>
                <a:cubicBezTo>
                  <a:pt x="707384" y="3336503"/>
                  <a:pt x="696611" y="3372164"/>
                  <a:pt x="696611" y="3415998"/>
                </a:cubicBezTo>
                <a:cubicBezTo>
                  <a:pt x="696611" y="3438287"/>
                  <a:pt x="699954" y="3458346"/>
                  <a:pt x="706641" y="3476177"/>
                </a:cubicBezTo>
                <a:cubicBezTo>
                  <a:pt x="713327" y="3493265"/>
                  <a:pt x="722243" y="3508124"/>
                  <a:pt x="733387" y="3520754"/>
                </a:cubicBezTo>
                <a:cubicBezTo>
                  <a:pt x="743788" y="3531898"/>
                  <a:pt x="756790" y="3541185"/>
                  <a:pt x="772392" y="3548615"/>
                </a:cubicBezTo>
                <a:cubicBezTo>
                  <a:pt x="786508" y="3555301"/>
                  <a:pt x="802110" y="3558645"/>
                  <a:pt x="819198" y="3558645"/>
                </a:cubicBezTo>
                <a:cubicBezTo>
                  <a:pt x="835543" y="3558645"/>
                  <a:pt x="851145" y="3555301"/>
                  <a:pt x="866004" y="3548615"/>
                </a:cubicBezTo>
                <a:cubicBezTo>
                  <a:pt x="881605" y="3541185"/>
                  <a:pt x="894608" y="3531898"/>
                  <a:pt x="905009" y="3520754"/>
                </a:cubicBezTo>
                <a:cubicBezTo>
                  <a:pt x="916153" y="3508124"/>
                  <a:pt x="925068" y="3493265"/>
                  <a:pt x="931755" y="3476177"/>
                </a:cubicBezTo>
                <a:cubicBezTo>
                  <a:pt x="938441" y="3458346"/>
                  <a:pt x="941784" y="3437915"/>
                  <a:pt x="941784" y="3414884"/>
                </a:cubicBezTo>
                <a:cubicBezTo>
                  <a:pt x="941784" y="3368821"/>
                  <a:pt x="930269" y="3333159"/>
                  <a:pt x="907238" y="3307899"/>
                </a:cubicBezTo>
                <a:cubicBezTo>
                  <a:pt x="883463" y="3281896"/>
                  <a:pt x="854116" y="3268894"/>
                  <a:pt x="819198" y="3268894"/>
                </a:cubicBezTo>
                <a:close/>
                <a:moveTo>
                  <a:pt x="1511179" y="3267780"/>
                </a:moveTo>
                <a:lnTo>
                  <a:pt x="1508951" y="3271123"/>
                </a:lnTo>
                <a:cubicBezTo>
                  <a:pt x="1488148" y="3271123"/>
                  <a:pt x="1470317" y="3274838"/>
                  <a:pt x="1455458" y="3282267"/>
                </a:cubicBezTo>
                <a:cubicBezTo>
                  <a:pt x="1440599" y="3289697"/>
                  <a:pt x="1427969" y="3299727"/>
                  <a:pt x="1417568" y="3312357"/>
                </a:cubicBezTo>
                <a:cubicBezTo>
                  <a:pt x="1407909" y="3324244"/>
                  <a:pt x="1400851" y="3338731"/>
                  <a:pt x="1396394" y="3355819"/>
                </a:cubicBezTo>
                <a:cubicBezTo>
                  <a:pt x="1391936" y="3372907"/>
                  <a:pt x="1389708" y="3391481"/>
                  <a:pt x="1389708" y="3411540"/>
                </a:cubicBezTo>
                <a:cubicBezTo>
                  <a:pt x="1389708" y="3430857"/>
                  <a:pt x="1391936" y="3449431"/>
                  <a:pt x="1396394" y="3467262"/>
                </a:cubicBezTo>
                <a:cubicBezTo>
                  <a:pt x="1400851" y="3484350"/>
                  <a:pt x="1408281" y="3499952"/>
                  <a:pt x="1418682" y="3514068"/>
                </a:cubicBezTo>
                <a:cubicBezTo>
                  <a:pt x="1429083" y="3528184"/>
                  <a:pt x="1441714" y="3538956"/>
                  <a:pt x="1456573" y="3546386"/>
                </a:cubicBezTo>
                <a:cubicBezTo>
                  <a:pt x="1472918" y="3554558"/>
                  <a:pt x="1490748" y="3558645"/>
                  <a:pt x="1510065" y="3558645"/>
                </a:cubicBezTo>
                <a:cubicBezTo>
                  <a:pt x="1529382" y="3558645"/>
                  <a:pt x="1547213" y="3554558"/>
                  <a:pt x="1563557" y="3546386"/>
                </a:cubicBezTo>
                <a:cubicBezTo>
                  <a:pt x="1579159" y="3538956"/>
                  <a:pt x="1591790" y="3528555"/>
                  <a:pt x="1601448" y="3515182"/>
                </a:cubicBezTo>
                <a:cubicBezTo>
                  <a:pt x="1611849" y="3501066"/>
                  <a:pt x="1619279" y="3485836"/>
                  <a:pt x="1623736" y="3469491"/>
                </a:cubicBezTo>
                <a:cubicBezTo>
                  <a:pt x="1628194" y="3453146"/>
                  <a:pt x="1630423" y="3435315"/>
                  <a:pt x="1630423" y="3415998"/>
                </a:cubicBezTo>
                <a:cubicBezTo>
                  <a:pt x="1630423" y="3395938"/>
                  <a:pt x="1628194" y="3376993"/>
                  <a:pt x="1623736" y="3359163"/>
                </a:cubicBezTo>
                <a:cubicBezTo>
                  <a:pt x="1619279" y="3340589"/>
                  <a:pt x="1612221" y="3324987"/>
                  <a:pt x="1602562" y="3312357"/>
                </a:cubicBezTo>
                <a:cubicBezTo>
                  <a:pt x="1592161" y="3298241"/>
                  <a:pt x="1579531" y="3287468"/>
                  <a:pt x="1564672" y="3280038"/>
                </a:cubicBezTo>
                <a:cubicBezTo>
                  <a:pt x="1548327" y="3271866"/>
                  <a:pt x="1530496" y="3267780"/>
                  <a:pt x="1511179" y="3267780"/>
                </a:cubicBezTo>
                <a:close/>
                <a:moveTo>
                  <a:pt x="6953735" y="3128477"/>
                </a:moveTo>
                <a:cubicBezTo>
                  <a:pt x="6978253" y="3128477"/>
                  <a:pt x="6998313" y="3136278"/>
                  <a:pt x="7013915" y="3151880"/>
                </a:cubicBezTo>
                <a:cubicBezTo>
                  <a:pt x="7029517" y="3167481"/>
                  <a:pt x="7037317" y="3186798"/>
                  <a:pt x="7037317" y="3209829"/>
                </a:cubicBezTo>
                <a:lnTo>
                  <a:pt x="7037317" y="3495122"/>
                </a:lnTo>
                <a:cubicBezTo>
                  <a:pt x="7037317" y="3508496"/>
                  <a:pt x="7039175" y="3520754"/>
                  <a:pt x="7042889" y="3531898"/>
                </a:cubicBezTo>
                <a:cubicBezTo>
                  <a:pt x="7045861" y="3541557"/>
                  <a:pt x="7052177" y="3546386"/>
                  <a:pt x="7061835" y="3546386"/>
                </a:cubicBezTo>
                <a:cubicBezTo>
                  <a:pt x="7076694" y="3546386"/>
                  <a:pt x="7086723" y="3553444"/>
                  <a:pt x="7091925" y="3567560"/>
                </a:cubicBezTo>
                <a:cubicBezTo>
                  <a:pt x="7097868" y="3583162"/>
                  <a:pt x="7100839" y="3597649"/>
                  <a:pt x="7100839" y="3611022"/>
                </a:cubicBezTo>
                <a:cubicBezTo>
                  <a:pt x="7100839" y="3637026"/>
                  <a:pt x="7093039" y="3658200"/>
                  <a:pt x="7077437" y="3674545"/>
                </a:cubicBezTo>
                <a:cubicBezTo>
                  <a:pt x="7061835" y="3690890"/>
                  <a:pt x="7037689" y="3699062"/>
                  <a:pt x="7004999" y="3699062"/>
                </a:cubicBezTo>
                <a:cubicBezTo>
                  <a:pt x="6984197" y="3699062"/>
                  <a:pt x="6965623" y="3695719"/>
                  <a:pt x="6949277" y="3689032"/>
                </a:cubicBezTo>
                <a:cubicBezTo>
                  <a:pt x="6932191" y="3682346"/>
                  <a:pt x="6917703" y="3671202"/>
                  <a:pt x="6905815" y="3655600"/>
                </a:cubicBezTo>
                <a:cubicBezTo>
                  <a:pt x="6893928" y="3640741"/>
                  <a:pt x="6884641" y="3620681"/>
                  <a:pt x="6877955" y="3595420"/>
                </a:cubicBezTo>
                <a:cubicBezTo>
                  <a:pt x="6871268" y="3570903"/>
                  <a:pt x="6867925" y="3540814"/>
                  <a:pt x="6867925" y="3505152"/>
                </a:cubicBezTo>
                <a:lnTo>
                  <a:pt x="6867925" y="3206486"/>
                </a:lnTo>
                <a:lnTo>
                  <a:pt x="6870153" y="3210944"/>
                </a:lnTo>
                <a:cubicBezTo>
                  <a:pt x="6870153" y="3187170"/>
                  <a:pt x="6877955" y="3167481"/>
                  <a:pt x="6893557" y="3151880"/>
                </a:cubicBezTo>
                <a:cubicBezTo>
                  <a:pt x="6909159" y="3136278"/>
                  <a:pt x="6929218" y="3128477"/>
                  <a:pt x="6953735" y="3128477"/>
                </a:cubicBezTo>
                <a:close/>
                <a:moveTo>
                  <a:pt x="2946894" y="3118447"/>
                </a:moveTo>
                <a:cubicBezTo>
                  <a:pt x="3008372" y="3118447"/>
                  <a:pt x="3056891" y="3138135"/>
                  <a:pt x="3092448" y="3177511"/>
                </a:cubicBezTo>
                <a:cubicBezTo>
                  <a:pt x="3128005" y="3216887"/>
                  <a:pt x="3145784" y="3273352"/>
                  <a:pt x="3145784" y="3346904"/>
                </a:cubicBezTo>
                <a:lnTo>
                  <a:pt x="3145784" y="3621052"/>
                </a:lnTo>
                <a:cubicBezTo>
                  <a:pt x="3145784" y="3644084"/>
                  <a:pt x="3137983" y="3663401"/>
                  <a:pt x="3122381" y="3679003"/>
                </a:cubicBezTo>
                <a:cubicBezTo>
                  <a:pt x="3106779" y="3694605"/>
                  <a:pt x="3086719" y="3702406"/>
                  <a:pt x="3062202" y="3702406"/>
                </a:cubicBezTo>
                <a:cubicBezTo>
                  <a:pt x="3037684" y="3702406"/>
                  <a:pt x="3017625" y="3694605"/>
                  <a:pt x="3002023" y="3679003"/>
                </a:cubicBezTo>
                <a:cubicBezTo>
                  <a:pt x="2986421" y="3663401"/>
                  <a:pt x="2978620" y="3643712"/>
                  <a:pt x="2978620" y="3619938"/>
                </a:cubicBezTo>
                <a:lnTo>
                  <a:pt x="2978620" y="3409311"/>
                </a:lnTo>
                <a:cubicBezTo>
                  <a:pt x="2978620" y="3361763"/>
                  <a:pt x="2970128" y="3326473"/>
                  <a:pt x="2953145" y="3303441"/>
                </a:cubicBezTo>
                <a:cubicBezTo>
                  <a:pt x="2936161" y="3281153"/>
                  <a:pt x="2912898" y="3270009"/>
                  <a:pt x="2883354" y="3270009"/>
                </a:cubicBezTo>
                <a:cubicBezTo>
                  <a:pt x="2855284" y="3270009"/>
                  <a:pt x="2833129" y="3281524"/>
                  <a:pt x="2816889" y="3304556"/>
                </a:cubicBezTo>
                <a:cubicBezTo>
                  <a:pt x="2800637" y="3327587"/>
                  <a:pt x="2792511" y="3363620"/>
                  <a:pt x="2792511" y="3412655"/>
                </a:cubicBezTo>
                <a:lnTo>
                  <a:pt x="2792511" y="3618823"/>
                </a:lnTo>
                <a:cubicBezTo>
                  <a:pt x="2792511" y="3641855"/>
                  <a:pt x="2784658" y="3661172"/>
                  <a:pt x="2768951" y="3676774"/>
                </a:cubicBezTo>
                <a:cubicBezTo>
                  <a:pt x="2753245" y="3692376"/>
                  <a:pt x="2733052" y="3700177"/>
                  <a:pt x="2708372" y="3700177"/>
                </a:cubicBezTo>
                <a:cubicBezTo>
                  <a:pt x="2684447" y="3700177"/>
                  <a:pt x="2664253" y="3692376"/>
                  <a:pt x="2647792" y="3676774"/>
                </a:cubicBezTo>
                <a:cubicBezTo>
                  <a:pt x="2631343" y="3661172"/>
                  <a:pt x="2623118" y="3641112"/>
                  <a:pt x="2623118" y="3616595"/>
                </a:cubicBezTo>
                <a:lnTo>
                  <a:pt x="2623118" y="3197571"/>
                </a:lnTo>
                <a:lnTo>
                  <a:pt x="2617546" y="3204257"/>
                </a:lnTo>
                <a:cubicBezTo>
                  <a:pt x="2617546" y="3196828"/>
                  <a:pt x="2619404" y="3188284"/>
                  <a:pt x="2623118" y="3178626"/>
                </a:cubicBezTo>
                <a:cubicBezTo>
                  <a:pt x="2626113" y="3170453"/>
                  <a:pt x="2631349" y="3162652"/>
                  <a:pt x="2638825" y="3155223"/>
                </a:cubicBezTo>
                <a:cubicBezTo>
                  <a:pt x="2645558" y="3148536"/>
                  <a:pt x="2654537" y="3142964"/>
                  <a:pt x="2665763" y="3138506"/>
                </a:cubicBezTo>
                <a:cubicBezTo>
                  <a:pt x="2676976" y="3134049"/>
                  <a:pt x="2690065" y="3131820"/>
                  <a:pt x="2705029" y="3131820"/>
                </a:cubicBezTo>
                <a:cubicBezTo>
                  <a:pt x="2734944" y="3131820"/>
                  <a:pt x="2756263" y="3139249"/>
                  <a:pt x="2768986" y="3154108"/>
                </a:cubicBezTo>
                <a:cubicBezTo>
                  <a:pt x="2781697" y="3168967"/>
                  <a:pt x="2788053" y="3184569"/>
                  <a:pt x="2788053" y="3200914"/>
                </a:cubicBezTo>
                <a:lnTo>
                  <a:pt x="2788019" y="3219859"/>
                </a:lnTo>
                <a:cubicBezTo>
                  <a:pt x="2801357" y="3185684"/>
                  <a:pt x="2822467" y="3160423"/>
                  <a:pt x="2851349" y="3144079"/>
                </a:cubicBezTo>
                <a:cubicBezTo>
                  <a:pt x="2880974" y="3126991"/>
                  <a:pt x="2912823" y="3118447"/>
                  <a:pt x="2946894" y="3118447"/>
                </a:cubicBezTo>
                <a:close/>
                <a:moveTo>
                  <a:pt x="6387075" y="3115104"/>
                </a:moveTo>
                <a:cubicBezTo>
                  <a:pt x="6430165" y="3115104"/>
                  <a:pt x="6464713" y="3124019"/>
                  <a:pt x="6490715" y="3141850"/>
                </a:cubicBezTo>
                <a:cubicBezTo>
                  <a:pt x="6515975" y="3159681"/>
                  <a:pt x="6536035" y="3184198"/>
                  <a:pt x="6550895" y="3215402"/>
                </a:cubicBezTo>
                <a:lnTo>
                  <a:pt x="6550895" y="3197571"/>
                </a:lnTo>
                <a:cubicBezTo>
                  <a:pt x="6550895" y="3176025"/>
                  <a:pt x="6558696" y="3158566"/>
                  <a:pt x="6574297" y="3145193"/>
                </a:cubicBezTo>
                <a:cubicBezTo>
                  <a:pt x="6589899" y="3131820"/>
                  <a:pt x="6610331" y="3125133"/>
                  <a:pt x="6635591" y="3125133"/>
                </a:cubicBezTo>
                <a:cubicBezTo>
                  <a:pt x="6661595" y="3125133"/>
                  <a:pt x="6682397" y="3131820"/>
                  <a:pt x="6697999" y="3145193"/>
                </a:cubicBezTo>
                <a:cubicBezTo>
                  <a:pt x="6713601" y="3158566"/>
                  <a:pt x="6721401" y="3175654"/>
                  <a:pt x="6721401" y="3196456"/>
                </a:cubicBezTo>
                <a:lnTo>
                  <a:pt x="6721401" y="3499580"/>
                </a:lnTo>
                <a:lnTo>
                  <a:pt x="6721401" y="3502923"/>
                </a:lnTo>
                <a:cubicBezTo>
                  <a:pt x="6721401" y="3520011"/>
                  <a:pt x="6723631" y="3531898"/>
                  <a:pt x="6728089" y="3538585"/>
                </a:cubicBezTo>
                <a:cubicBezTo>
                  <a:pt x="6732546" y="3545272"/>
                  <a:pt x="6737747" y="3548615"/>
                  <a:pt x="6743691" y="3548615"/>
                </a:cubicBezTo>
                <a:cubicBezTo>
                  <a:pt x="6755577" y="3548615"/>
                  <a:pt x="6765607" y="3554187"/>
                  <a:pt x="6773779" y="3565331"/>
                </a:cubicBezTo>
                <a:cubicBezTo>
                  <a:pt x="6781209" y="3575732"/>
                  <a:pt x="6784924" y="3591706"/>
                  <a:pt x="6784924" y="3613251"/>
                </a:cubicBezTo>
                <a:cubicBezTo>
                  <a:pt x="6784924" y="3671945"/>
                  <a:pt x="6748891" y="3701291"/>
                  <a:pt x="6676825" y="3701291"/>
                </a:cubicBezTo>
                <a:cubicBezTo>
                  <a:pt x="6638935" y="3701291"/>
                  <a:pt x="6609959" y="3691180"/>
                  <a:pt x="6589899" y="3670958"/>
                </a:cubicBezTo>
                <a:cubicBezTo>
                  <a:pt x="6570583" y="3651490"/>
                  <a:pt x="6557953" y="3628273"/>
                  <a:pt x="6552009" y="3601306"/>
                </a:cubicBezTo>
                <a:lnTo>
                  <a:pt x="6550895" y="3596814"/>
                </a:lnTo>
                <a:cubicBezTo>
                  <a:pt x="6534550" y="3634240"/>
                  <a:pt x="6511147" y="3662681"/>
                  <a:pt x="6480686" y="3682137"/>
                </a:cubicBezTo>
                <a:cubicBezTo>
                  <a:pt x="6450968" y="3700850"/>
                  <a:pt x="6415307" y="3710207"/>
                  <a:pt x="6373701" y="3710207"/>
                </a:cubicBezTo>
                <a:cubicBezTo>
                  <a:pt x="6341755" y="3710207"/>
                  <a:pt x="6311293" y="3703520"/>
                  <a:pt x="6282319" y="3690147"/>
                </a:cubicBezTo>
                <a:cubicBezTo>
                  <a:pt x="6254086" y="3676774"/>
                  <a:pt x="6228455" y="3657085"/>
                  <a:pt x="6205423" y="3631082"/>
                </a:cubicBezTo>
                <a:cubicBezTo>
                  <a:pt x="6183135" y="3605822"/>
                  <a:pt x="6165303" y="3574989"/>
                  <a:pt x="6151931" y="3538585"/>
                </a:cubicBezTo>
                <a:cubicBezTo>
                  <a:pt x="6138557" y="3502923"/>
                  <a:pt x="6131871" y="3462061"/>
                  <a:pt x="6131871" y="3415998"/>
                </a:cubicBezTo>
                <a:cubicBezTo>
                  <a:pt x="6131871" y="3367706"/>
                  <a:pt x="6138929" y="3325730"/>
                  <a:pt x="6153045" y="3290068"/>
                </a:cubicBezTo>
                <a:cubicBezTo>
                  <a:pt x="6167161" y="3253664"/>
                  <a:pt x="6186107" y="3222460"/>
                  <a:pt x="6209881" y="3196456"/>
                </a:cubicBezTo>
                <a:cubicBezTo>
                  <a:pt x="6233655" y="3170453"/>
                  <a:pt x="6260773" y="3150394"/>
                  <a:pt x="6291233" y="3136278"/>
                </a:cubicBezTo>
                <a:cubicBezTo>
                  <a:pt x="6321695" y="3122161"/>
                  <a:pt x="6353641" y="3115104"/>
                  <a:pt x="6387075" y="3115104"/>
                </a:cubicBezTo>
                <a:close/>
                <a:moveTo>
                  <a:pt x="2138924" y="3115104"/>
                </a:moveTo>
                <a:cubicBezTo>
                  <a:pt x="2182016" y="3115104"/>
                  <a:pt x="2216563" y="3124019"/>
                  <a:pt x="2242566" y="3141850"/>
                </a:cubicBezTo>
                <a:cubicBezTo>
                  <a:pt x="2267826" y="3159681"/>
                  <a:pt x="2287886" y="3184198"/>
                  <a:pt x="2302745" y="3215402"/>
                </a:cubicBezTo>
                <a:lnTo>
                  <a:pt x="2302745" y="3197571"/>
                </a:lnTo>
                <a:cubicBezTo>
                  <a:pt x="2302745" y="3176025"/>
                  <a:pt x="2310546" y="3158566"/>
                  <a:pt x="2326148" y="3145193"/>
                </a:cubicBezTo>
                <a:cubicBezTo>
                  <a:pt x="2341750" y="3131820"/>
                  <a:pt x="2362181" y="3125133"/>
                  <a:pt x="2387441" y="3125133"/>
                </a:cubicBezTo>
                <a:cubicBezTo>
                  <a:pt x="2413445" y="3125133"/>
                  <a:pt x="2434247" y="3131820"/>
                  <a:pt x="2449849" y="3145193"/>
                </a:cubicBezTo>
                <a:cubicBezTo>
                  <a:pt x="2465451" y="3158566"/>
                  <a:pt x="2473252" y="3175654"/>
                  <a:pt x="2473252" y="3196456"/>
                </a:cubicBezTo>
                <a:lnTo>
                  <a:pt x="2473252" y="3499580"/>
                </a:lnTo>
                <a:lnTo>
                  <a:pt x="2473252" y="3502923"/>
                </a:lnTo>
                <a:cubicBezTo>
                  <a:pt x="2473252" y="3520011"/>
                  <a:pt x="2475481" y="3531898"/>
                  <a:pt x="2479938" y="3538585"/>
                </a:cubicBezTo>
                <a:cubicBezTo>
                  <a:pt x="2484396" y="3545272"/>
                  <a:pt x="2489597" y="3548615"/>
                  <a:pt x="2495540" y="3548615"/>
                </a:cubicBezTo>
                <a:cubicBezTo>
                  <a:pt x="2507427" y="3548615"/>
                  <a:pt x="2517458" y="3554187"/>
                  <a:pt x="2525630" y="3565331"/>
                </a:cubicBezTo>
                <a:cubicBezTo>
                  <a:pt x="2533059" y="3575732"/>
                  <a:pt x="2536774" y="3591706"/>
                  <a:pt x="2536774" y="3613251"/>
                </a:cubicBezTo>
                <a:cubicBezTo>
                  <a:pt x="2536774" y="3671945"/>
                  <a:pt x="2500741" y="3701291"/>
                  <a:pt x="2428675" y="3701291"/>
                </a:cubicBezTo>
                <a:cubicBezTo>
                  <a:pt x="2390785" y="3701291"/>
                  <a:pt x="2361809" y="3691180"/>
                  <a:pt x="2341750" y="3670958"/>
                </a:cubicBezTo>
                <a:cubicBezTo>
                  <a:pt x="2322433" y="3651490"/>
                  <a:pt x="2309803" y="3628273"/>
                  <a:pt x="2303859" y="3601306"/>
                </a:cubicBezTo>
                <a:lnTo>
                  <a:pt x="2302745" y="3596814"/>
                </a:lnTo>
                <a:cubicBezTo>
                  <a:pt x="2286400" y="3634240"/>
                  <a:pt x="2262997" y="3662681"/>
                  <a:pt x="2232536" y="3682137"/>
                </a:cubicBezTo>
                <a:cubicBezTo>
                  <a:pt x="2202818" y="3700850"/>
                  <a:pt x="2167157" y="3710207"/>
                  <a:pt x="2125551" y="3710207"/>
                </a:cubicBezTo>
                <a:cubicBezTo>
                  <a:pt x="2093604" y="3710207"/>
                  <a:pt x="2063144" y="3703520"/>
                  <a:pt x="2034169" y="3690147"/>
                </a:cubicBezTo>
                <a:cubicBezTo>
                  <a:pt x="2005937" y="3676774"/>
                  <a:pt x="1980305" y="3657085"/>
                  <a:pt x="1957273" y="3631082"/>
                </a:cubicBezTo>
                <a:cubicBezTo>
                  <a:pt x="1934985" y="3605822"/>
                  <a:pt x="1917154" y="3574989"/>
                  <a:pt x="1903781" y="3538585"/>
                </a:cubicBezTo>
                <a:cubicBezTo>
                  <a:pt x="1890408" y="3502923"/>
                  <a:pt x="1883721" y="3462061"/>
                  <a:pt x="1883721" y="3415998"/>
                </a:cubicBezTo>
                <a:cubicBezTo>
                  <a:pt x="1883721" y="3367706"/>
                  <a:pt x="1890779" y="3325730"/>
                  <a:pt x="1904895" y="3290068"/>
                </a:cubicBezTo>
                <a:cubicBezTo>
                  <a:pt x="1919011" y="3253664"/>
                  <a:pt x="1937957" y="3222460"/>
                  <a:pt x="1961731" y="3196456"/>
                </a:cubicBezTo>
                <a:cubicBezTo>
                  <a:pt x="1985505" y="3170453"/>
                  <a:pt x="2012623" y="3150394"/>
                  <a:pt x="2043084" y="3136278"/>
                </a:cubicBezTo>
                <a:cubicBezTo>
                  <a:pt x="2073545" y="3122161"/>
                  <a:pt x="2105492" y="3115104"/>
                  <a:pt x="2138924" y="3115104"/>
                </a:cubicBezTo>
                <a:close/>
                <a:moveTo>
                  <a:pt x="1512294" y="3114041"/>
                </a:moveTo>
                <a:lnTo>
                  <a:pt x="1542801" y="3115452"/>
                </a:lnTo>
                <a:cubicBezTo>
                  <a:pt x="1573727" y="3118377"/>
                  <a:pt x="1602562" y="3125690"/>
                  <a:pt x="1629309" y="3137392"/>
                </a:cubicBezTo>
                <a:cubicBezTo>
                  <a:pt x="1665713" y="3152994"/>
                  <a:pt x="1696546" y="3174168"/>
                  <a:pt x="1721806" y="3200914"/>
                </a:cubicBezTo>
                <a:cubicBezTo>
                  <a:pt x="1747809" y="3227660"/>
                  <a:pt x="1767869" y="3259236"/>
                  <a:pt x="1781985" y="3295640"/>
                </a:cubicBezTo>
                <a:cubicBezTo>
                  <a:pt x="1796844" y="3333531"/>
                  <a:pt x="1804273" y="3372536"/>
                  <a:pt x="1804273" y="3412655"/>
                </a:cubicBezTo>
                <a:cubicBezTo>
                  <a:pt x="1804273" y="3455746"/>
                  <a:pt x="1797215" y="3495122"/>
                  <a:pt x="1783099" y="3530784"/>
                </a:cubicBezTo>
                <a:cubicBezTo>
                  <a:pt x="1768983" y="3567188"/>
                  <a:pt x="1748923" y="3598764"/>
                  <a:pt x="1722920" y="3625510"/>
                </a:cubicBezTo>
                <a:cubicBezTo>
                  <a:pt x="1697660" y="3652256"/>
                  <a:pt x="1666827" y="3673430"/>
                  <a:pt x="1630423" y="3689032"/>
                </a:cubicBezTo>
                <a:cubicBezTo>
                  <a:pt x="1594761" y="3704634"/>
                  <a:pt x="1555385" y="3712435"/>
                  <a:pt x="1512294" y="3712435"/>
                </a:cubicBezTo>
                <a:cubicBezTo>
                  <a:pt x="1469203" y="3712435"/>
                  <a:pt x="1429827" y="3704634"/>
                  <a:pt x="1394165" y="3689032"/>
                </a:cubicBezTo>
                <a:cubicBezTo>
                  <a:pt x="1357760" y="3673430"/>
                  <a:pt x="1326928" y="3652256"/>
                  <a:pt x="1301668" y="3625510"/>
                </a:cubicBezTo>
                <a:cubicBezTo>
                  <a:pt x="1275664" y="3598764"/>
                  <a:pt x="1255605" y="3567188"/>
                  <a:pt x="1241489" y="3530784"/>
                </a:cubicBezTo>
                <a:cubicBezTo>
                  <a:pt x="1227373" y="3495122"/>
                  <a:pt x="1220315" y="3455746"/>
                  <a:pt x="1220315" y="3412655"/>
                </a:cubicBezTo>
                <a:cubicBezTo>
                  <a:pt x="1220315" y="3372536"/>
                  <a:pt x="1227744" y="3333531"/>
                  <a:pt x="1242603" y="3295640"/>
                </a:cubicBezTo>
                <a:cubicBezTo>
                  <a:pt x="1256719" y="3259236"/>
                  <a:pt x="1276779" y="3227660"/>
                  <a:pt x="1302782" y="3200914"/>
                </a:cubicBezTo>
                <a:cubicBezTo>
                  <a:pt x="1328042" y="3174168"/>
                  <a:pt x="1358875" y="3152994"/>
                  <a:pt x="1395279" y="3137392"/>
                </a:cubicBezTo>
                <a:cubicBezTo>
                  <a:pt x="1422025" y="3125690"/>
                  <a:pt x="1450861" y="3118377"/>
                  <a:pt x="1481787" y="3115452"/>
                </a:cubicBezTo>
                <a:close/>
                <a:moveTo>
                  <a:pt x="1511179" y="3113989"/>
                </a:moveTo>
                <a:lnTo>
                  <a:pt x="1513408" y="3113989"/>
                </a:lnTo>
                <a:lnTo>
                  <a:pt x="1512294" y="3114041"/>
                </a:lnTo>
                <a:close/>
                <a:moveTo>
                  <a:pt x="4378813" y="3112875"/>
                </a:moveTo>
                <a:cubicBezTo>
                  <a:pt x="4419676" y="3112875"/>
                  <a:pt x="4455709" y="3119933"/>
                  <a:pt x="4486913" y="3134049"/>
                </a:cubicBezTo>
                <a:cubicBezTo>
                  <a:pt x="4519603" y="3148908"/>
                  <a:pt x="4547092" y="3167853"/>
                  <a:pt x="4569380" y="3190884"/>
                </a:cubicBezTo>
                <a:cubicBezTo>
                  <a:pt x="4592411" y="3214659"/>
                  <a:pt x="4609871" y="3241405"/>
                  <a:pt x="4621758" y="3271123"/>
                </a:cubicBezTo>
                <a:cubicBezTo>
                  <a:pt x="4634388" y="3302327"/>
                  <a:pt x="4640703" y="3333531"/>
                  <a:pt x="4640703" y="3364735"/>
                </a:cubicBezTo>
                <a:cubicBezTo>
                  <a:pt x="4640703" y="3391481"/>
                  <a:pt x="4636245" y="3413769"/>
                  <a:pt x="4627331" y="3431600"/>
                </a:cubicBezTo>
                <a:cubicBezTo>
                  <a:pt x="4618415" y="3449431"/>
                  <a:pt x="4599841" y="3458346"/>
                  <a:pt x="4571609" y="3458346"/>
                </a:cubicBezTo>
                <a:lnTo>
                  <a:pt x="4267371" y="3458346"/>
                </a:lnTo>
                <a:lnTo>
                  <a:pt x="4264028" y="3460575"/>
                </a:lnTo>
                <a:cubicBezTo>
                  <a:pt x="4271457" y="3494008"/>
                  <a:pt x="4286688" y="3518525"/>
                  <a:pt x="4309719" y="3534127"/>
                </a:cubicBezTo>
                <a:cubicBezTo>
                  <a:pt x="4332008" y="3549729"/>
                  <a:pt x="4358383" y="3557530"/>
                  <a:pt x="4388843" y="3557530"/>
                </a:cubicBezTo>
                <a:cubicBezTo>
                  <a:pt x="4402217" y="3557530"/>
                  <a:pt x="4415589" y="3555673"/>
                  <a:pt x="4428963" y="3551958"/>
                </a:cubicBezTo>
                <a:cubicBezTo>
                  <a:pt x="4439364" y="3548986"/>
                  <a:pt x="4450509" y="3544900"/>
                  <a:pt x="4462395" y="3539699"/>
                </a:cubicBezTo>
                <a:cubicBezTo>
                  <a:pt x="4473540" y="3534499"/>
                  <a:pt x="4482084" y="3530041"/>
                  <a:pt x="4488027" y="3526326"/>
                </a:cubicBezTo>
                <a:cubicBezTo>
                  <a:pt x="4495457" y="3521126"/>
                  <a:pt x="4500657" y="3518154"/>
                  <a:pt x="4503629" y="3517411"/>
                </a:cubicBezTo>
                <a:cubicBezTo>
                  <a:pt x="4517745" y="3510724"/>
                  <a:pt x="4530004" y="3507381"/>
                  <a:pt x="4540405" y="3507381"/>
                </a:cubicBezTo>
                <a:cubicBezTo>
                  <a:pt x="4561951" y="3507381"/>
                  <a:pt x="4579410" y="3515182"/>
                  <a:pt x="4592783" y="3530784"/>
                </a:cubicBezTo>
                <a:cubicBezTo>
                  <a:pt x="4606156" y="3546386"/>
                  <a:pt x="4612843" y="3563845"/>
                  <a:pt x="4612843" y="3583162"/>
                </a:cubicBezTo>
                <a:cubicBezTo>
                  <a:pt x="4612843" y="3598021"/>
                  <a:pt x="4609128" y="3610651"/>
                  <a:pt x="4601699" y="3621052"/>
                </a:cubicBezTo>
                <a:cubicBezTo>
                  <a:pt x="4593526" y="3632940"/>
                  <a:pt x="4585353" y="3641855"/>
                  <a:pt x="4577181" y="3647799"/>
                </a:cubicBezTo>
                <a:cubicBezTo>
                  <a:pt x="4555636" y="3664886"/>
                  <a:pt x="4528518" y="3679374"/>
                  <a:pt x="4495829" y="3691261"/>
                </a:cubicBezTo>
                <a:cubicBezTo>
                  <a:pt x="4463139" y="3703148"/>
                  <a:pt x="4423762" y="3709092"/>
                  <a:pt x="4377699" y="3709092"/>
                </a:cubicBezTo>
                <a:cubicBezTo>
                  <a:pt x="4337580" y="3709092"/>
                  <a:pt x="4299689" y="3701663"/>
                  <a:pt x="4264028" y="3686804"/>
                </a:cubicBezTo>
                <a:cubicBezTo>
                  <a:pt x="4229109" y="3671945"/>
                  <a:pt x="4199020" y="3651513"/>
                  <a:pt x="4173759" y="3625510"/>
                </a:cubicBezTo>
                <a:cubicBezTo>
                  <a:pt x="4147757" y="3598764"/>
                  <a:pt x="4127697" y="3567560"/>
                  <a:pt x="4113581" y="3531898"/>
                </a:cubicBezTo>
                <a:cubicBezTo>
                  <a:pt x="4099465" y="3496980"/>
                  <a:pt x="4092407" y="3457232"/>
                  <a:pt x="4092407" y="3412655"/>
                </a:cubicBezTo>
                <a:cubicBezTo>
                  <a:pt x="4092407" y="3372536"/>
                  <a:pt x="4099836" y="3333531"/>
                  <a:pt x="4114695" y="3295640"/>
                </a:cubicBezTo>
                <a:cubicBezTo>
                  <a:pt x="4129554" y="3258493"/>
                  <a:pt x="4149613" y="3226546"/>
                  <a:pt x="4174874" y="3199800"/>
                </a:cubicBezTo>
                <a:cubicBezTo>
                  <a:pt x="4200135" y="3173054"/>
                  <a:pt x="4230224" y="3151880"/>
                  <a:pt x="4265143" y="3136278"/>
                </a:cubicBezTo>
                <a:cubicBezTo>
                  <a:pt x="4299319" y="3120676"/>
                  <a:pt x="4337209" y="3112875"/>
                  <a:pt x="4378813" y="3112875"/>
                </a:cubicBezTo>
                <a:close/>
                <a:moveTo>
                  <a:pt x="4887106" y="2975800"/>
                </a:moveTo>
                <a:cubicBezTo>
                  <a:pt x="4911623" y="2975800"/>
                  <a:pt x="4931683" y="2983601"/>
                  <a:pt x="4947285" y="2999203"/>
                </a:cubicBezTo>
                <a:cubicBezTo>
                  <a:pt x="4962887" y="3014805"/>
                  <a:pt x="4970687" y="3034122"/>
                  <a:pt x="4970687" y="3057153"/>
                </a:cubicBezTo>
                <a:lnTo>
                  <a:pt x="4970687" y="3125133"/>
                </a:lnTo>
                <a:lnTo>
                  <a:pt x="5053155" y="3125133"/>
                </a:lnTo>
                <a:cubicBezTo>
                  <a:pt x="5073958" y="3125133"/>
                  <a:pt x="5091788" y="3131820"/>
                  <a:pt x="5106648" y="3145193"/>
                </a:cubicBezTo>
                <a:cubicBezTo>
                  <a:pt x="5121506" y="3158566"/>
                  <a:pt x="5128936" y="3176768"/>
                  <a:pt x="5128936" y="3199800"/>
                </a:cubicBezTo>
                <a:cubicBezTo>
                  <a:pt x="5128936" y="3222831"/>
                  <a:pt x="5121878" y="3241033"/>
                  <a:pt x="5107762" y="3254407"/>
                </a:cubicBezTo>
                <a:cubicBezTo>
                  <a:pt x="5092903" y="3267780"/>
                  <a:pt x="5075073" y="3274466"/>
                  <a:pt x="5054269" y="3274466"/>
                </a:cubicBezTo>
                <a:lnTo>
                  <a:pt x="4971802" y="3274466"/>
                </a:lnTo>
                <a:lnTo>
                  <a:pt x="4971802" y="3488436"/>
                </a:lnTo>
                <a:lnTo>
                  <a:pt x="4971802" y="3489550"/>
                </a:lnTo>
                <a:cubicBezTo>
                  <a:pt x="4971802" y="3513325"/>
                  <a:pt x="4976631" y="3530413"/>
                  <a:pt x="4986289" y="3540814"/>
                </a:cubicBezTo>
                <a:cubicBezTo>
                  <a:pt x="4995948" y="3551958"/>
                  <a:pt x="5009321" y="3557530"/>
                  <a:pt x="5026409" y="3557530"/>
                </a:cubicBezTo>
                <a:cubicBezTo>
                  <a:pt x="5041267" y="3557530"/>
                  <a:pt x="5053155" y="3555673"/>
                  <a:pt x="5062071" y="3551958"/>
                </a:cubicBezTo>
                <a:cubicBezTo>
                  <a:pt x="5070986" y="3548243"/>
                  <a:pt x="5079901" y="3546386"/>
                  <a:pt x="5088817" y="3546386"/>
                </a:cubicBezTo>
                <a:cubicBezTo>
                  <a:pt x="5099218" y="3546386"/>
                  <a:pt x="5107762" y="3548615"/>
                  <a:pt x="5114449" y="3553072"/>
                </a:cubicBezTo>
                <a:cubicBezTo>
                  <a:pt x="5121135" y="3557530"/>
                  <a:pt x="5126707" y="3563102"/>
                  <a:pt x="5131165" y="3569789"/>
                </a:cubicBezTo>
                <a:cubicBezTo>
                  <a:pt x="5135623" y="3576475"/>
                  <a:pt x="5138966" y="3583533"/>
                  <a:pt x="5141195" y="3590963"/>
                </a:cubicBezTo>
                <a:cubicBezTo>
                  <a:pt x="5143423" y="3599135"/>
                  <a:pt x="5144538" y="3606193"/>
                  <a:pt x="5144538" y="3612137"/>
                </a:cubicBezTo>
                <a:cubicBezTo>
                  <a:pt x="5144538" y="3647056"/>
                  <a:pt x="5133023" y="3671573"/>
                  <a:pt x="5109991" y="3685689"/>
                </a:cubicBezTo>
                <a:cubicBezTo>
                  <a:pt x="5093645" y="3695347"/>
                  <a:pt x="5076187" y="3702034"/>
                  <a:pt x="5057613" y="3705749"/>
                </a:cubicBezTo>
                <a:cubicBezTo>
                  <a:pt x="5048698" y="3707235"/>
                  <a:pt x="5038667" y="3708535"/>
                  <a:pt x="5027523" y="3709649"/>
                </a:cubicBezTo>
                <a:cubicBezTo>
                  <a:pt x="5016379" y="3710763"/>
                  <a:pt x="5004492" y="3711321"/>
                  <a:pt x="4991862" y="3711321"/>
                </a:cubicBezTo>
                <a:cubicBezTo>
                  <a:pt x="4955457" y="3711321"/>
                  <a:pt x="4924625" y="3705006"/>
                  <a:pt x="4899365" y="3692376"/>
                </a:cubicBezTo>
                <a:cubicBezTo>
                  <a:pt x="4875590" y="3680488"/>
                  <a:pt x="4856273" y="3664143"/>
                  <a:pt x="4841414" y="3643341"/>
                </a:cubicBezTo>
                <a:cubicBezTo>
                  <a:pt x="4826555" y="3623281"/>
                  <a:pt x="4816525" y="3600621"/>
                  <a:pt x="4811325" y="3575361"/>
                </a:cubicBezTo>
                <a:cubicBezTo>
                  <a:pt x="4805381" y="3547872"/>
                  <a:pt x="4802409" y="3522240"/>
                  <a:pt x="4802409" y="3498466"/>
                </a:cubicBezTo>
                <a:lnTo>
                  <a:pt x="4802409" y="3274466"/>
                </a:lnTo>
                <a:lnTo>
                  <a:pt x="4782349" y="3274466"/>
                </a:lnTo>
                <a:cubicBezTo>
                  <a:pt x="4760805" y="3274466"/>
                  <a:pt x="4742973" y="3267780"/>
                  <a:pt x="4728857" y="3254407"/>
                </a:cubicBezTo>
                <a:cubicBezTo>
                  <a:pt x="4714741" y="3241033"/>
                  <a:pt x="4707683" y="3222831"/>
                  <a:pt x="4707683" y="3199800"/>
                </a:cubicBezTo>
                <a:cubicBezTo>
                  <a:pt x="4707683" y="3177511"/>
                  <a:pt x="4715113" y="3159681"/>
                  <a:pt x="4729972" y="3146307"/>
                </a:cubicBezTo>
                <a:cubicBezTo>
                  <a:pt x="4744088" y="3132934"/>
                  <a:pt x="4761919" y="3126248"/>
                  <a:pt x="4783464" y="3126248"/>
                </a:cubicBezTo>
                <a:lnTo>
                  <a:pt x="4803524" y="3126248"/>
                </a:lnTo>
                <a:lnTo>
                  <a:pt x="4803524" y="3058268"/>
                </a:lnTo>
                <a:cubicBezTo>
                  <a:pt x="4803524" y="3034493"/>
                  <a:pt x="4811325" y="3014805"/>
                  <a:pt x="4826927" y="2999203"/>
                </a:cubicBezTo>
                <a:cubicBezTo>
                  <a:pt x="4842529" y="2983601"/>
                  <a:pt x="4862589" y="2975800"/>
                  <a:pt x="4887106" y="2975800"/>
                </a:cubicBezTo>
                <a:close/>
                <a:moveTo>
                  <a:pt x="1026481" y="2932338"/>
                </a:moveTo>
                <a:cubicBezTo>
                  <a:pt x="1042083" y="2932338"/>
                  <a:pt x="1056199" y="2935681"/>
                  <a:pt x="1068829" y="2942368"/>
                </a:cubicBezTo>
                <a:cubicBezTo>
                  <a:pt x="1081459" y="2949054"/>
                  <a:pt x="1091489" y="2958341"/>
                  <a:pt x="1098919" y="2970228"/>
                </a:cubicBezTo>
                <a:lnTo>
                  <a:pt x="1116749" y="2970228"/>
                </a:lnTo>
                <a:cubicBezTo>
                  <a:pt x="1134580" y="2970228"/>
                  <a:pt x="1149068" y="2976915"/>
                  <a:pt x="1160212" y="2990288"/>
                </a:cubicBezTo>
                <a:cubicBezTo>
                  <a:pt x="1171356" y="3003661"/>
                  <a:pt x="1176928" y="3019263"/>
                  <a:pt x="1176928" y="3037094"/>
                </a:cubicBezTo>
                <a:cubicBezTo>
                  <a:pt x="1176928" y="3054924"/>
                  <a:pt x="1171356" y="3070526"/>
                  <a:pt x="1160212" y="3083900"/>
                </a:cubicBezTo>
                <a:cubicBezTo>
                  <a:pt x="1149068" y="3097273"/>
                  <a:pt x="1134580" y="3103959"/>
                  <a:pt x="1116749" y="3103959"/>
                </a:cubicBezTo>
                <a:lnTo>
                  <a:pt x="1111177" y="3103959"/>
                </a:lnTo>
                <a:lnTo>
                  <a:pt x="1111177" y="3612137"/>
                </a:lnTo>
                <a:cubicBezTo>
                  <a:pt x="1111177" y="3644084"/>
                  <a:pt x="1103376" y="3666744"/>
                  <a:pt x="1087774" y="3680117"/>
                </a:cubicBezTo>
                <a:cubicBezTo>
                  <a:pt x="1072172" y="3693490"/>
                  <a:pt x="1050998" y="3700177"/>
                  <a:pt x="1024252" y="3700177"/>
                </a:cubicBezTo>
                <a:cubicBezTo>
                  <a:pt x="996020" y="3700177"/>
                  <a:pt x="975217" y="3692004"/>
                  <a:pt x="961844" y="3675659"/>
                </a:cubicBezTo>
                <a:cubicBezTo>
                  <a:pt x="948471" y="3659314"/>
                  <a:pt x="941784" y="3639998"/>
                  <a:pt x="941784" y="3617709"/>
                </a:cubicBezTo>
                <a:lnTo>
                  <a:pt x="941784" y="3597649"/>
                </a:lnTo>
                <a:cubicBezTo>
                  <a:pt x="924697" y="3634797"/>
                  <a:pt x="902037" y="3662658"/>
                  <a:pt x="873804" y="3681231"/>
                </a:cubicBezTo>
                <a:cubicBezTo>
                  <a:pt x="844087" y="3700548"/>
                  <a:pt x="809168" y="3710207"/>
                  <a:pt x="769049" y="3710207"/>
                </a:cubicBezTo>
                <a:cubicBezTo>
                  <a:pt x="737845" y="3710207"/>
                  <a:pt x="706641" y="3703891"/>
                  <a:pt x="675437" y="3691261"/>
                </a:cubicBezTo>
                <a:cubicBezTo>
                  <a:pt x="646462" y="3679374"/>
                  <a:pt x="620459" y="3660800"/>
                  <a:pt x="597427" y="3635540"/>
                </a:cubicBezTo>
                <a:cubicBezTo>
                  <a:pt x="575139" y="3611022"/>
                  <a:pt x="557308" y="3580190"/>
                  <a:pt x="543935" y="3543043"/>
                </a:cubicBezTo>
                <a:cubicBezTo>
                  <a:pt x="530562" y="3506638"/>
                  <a:pt x="523875" y="3464290"/>
                  <a:pt x="523875" y="3415998"/>
                </a:cubicBezTo>
                <a:cubicBezTo>
                  <a:pt x="523875" y="3367706"/>
                  <a:pt x="530934" y="3324987"/>
                  <a:pt x="545049" y="3287839"/>
                </a:cubicBezTo>
                <a:cubicBezTo>
                  <a:pt x="559908" y="3249206"/>
                  <a:pt x="578853" y="3217259"/>
                  <a:pt x="601885" y="3191999"/>
                </a:cubicBezTo>
                <a:cubicBezTo>
                  <a:pt x="625659" y="3165996"/>
                  <a:pt x="653149" y="3146307"/>
                  <a:pt x="684352" y="3132934"/>
                </a:cubicBezTo>
                <a:cubicBezTo>
                  <a:pt x="715556" y="3119561"/>
                  <a:pt x="748246" y="3112875"/>
                  <a:pt x="782422" y="3112875"/>
                </a:cubicBezTo>
                <a:cubicBezTo>
                  <a:pt x="827742" y="3112875"/>
                  <a:pt x="862289" y="3122161"/>
                  <a:pt x="886063" y="3140735"/>
                </a:cubicBezTo>
                <a:cubicBezTo>
                  <a:pt x="911324" y="3160052"/>
                  <a:pt x="929897" y="3184569"/>
                  <a:pt x="941784" y="3214287"/>
                </a:cubicBezTo>
                <a:lnTo>
                  <a:pt x="941784" y="3101730"/>
                </a:lnTo>
                <a:lnTo>
                  <a:pt x="896093" y="3101730"/>
                </a:lnTo>
                <a:cubicBezTo>
                  <a:pt x="878262" y="3101730"/>
                  <a:pt x="863775" y="3095044"/>
                  <a:pt x="852631" y="3081671"/>
                </a:cubicBezTo>
                <a:cubicBezTo>
                  <a:pt x="841487" y="3068298"/>
                  <a:pt x="835914" y="3052696"/>
                  <a:pt x="835914" y="3034865"/>
                </a:cubicBezTo>
                <a:cubicBezTo>
                  <a:pt x="835914" y="3017034"/>
                  <a:pt x="841487" y="3001432"/>
                  <a:pt x="852631" y="2988059"/>
                </a:cubicBezTo>
                <a:cubicBezTo>
                  <a:pt x="863775" y="2974686"/>
                  <a:pt x="878262" y="2967999"/>
                  <a:pt x="896093" y="2967999"/>
                </a:cubicBezTo>
                <a:lnTo>
                  <a:pt x="954044" y="2967999"/>
                </a:lnTo>
                <a:lnTo>
                  <a:pt x="954044" y="2970228"/>
                </a:lnTo>
                <a:cubicBezTo>
                  <a:pt x="961473" y="2958341"/>
                  <a:pt x="971502" y="2949054"/>
                  <a:pt x="984133" y="2942368"/>
                </a:cubicBezTo>
                <a:cubicBezTo>
                  <a:pt x="996020" y="2935681"/>
                  <a:pt x="1010136" y="2932338"/>
                  <a:pt x="1026481" y="2932338"/>
                </a:cubicBezTo>
                <a:close/>
                <a:moveTo>
                  <a:pt x="5555789" y="2930109"/>
                </a:moveTo>
                <a:cubicBezTo>
                  <a:pt x="5578821" y="2930109"/>
                  <a:pt x="5598881" y="2937910"/>
                  <a:pt x="5615969" y="2953512"/>
                </a:cubicBezTo>
                <a:cubicBezTo>
                  <a:pt x="5632313" y="2969114"/>
                  <a:pt x="5640485" y="2988802"/>
                  <a:pt x="5640485" y="3012576"/>
                </a:cubicBezTo>
                <a:lnTo>
                  <a:pt x="5640485" y="3210338"/>
                </a:lnTo>
                <a:lnTo>
                  <a:pt x="5651491" y="3193670"/>
                </a:lnTo>
                <a:cubicBezTo>
                  <a:pt x="5666814" y="3173054"/>
                  <a:pt x="5685063" y="3155780"/>
                  <a:pt x="5706237" y="3141850"/>
                </a:cubicBezTo>
                <a:cubicBezTo>
                  <a:pt x="5733726" y="3124019"/>
                  <a:pt x="5766787" y="3115104"/>
                  <a:pt x="5805421" y="3115104"/>
                </a:cubicBezTo>
                <a:cubicBezTo>
                  <a:pt x="5842569" y="3115104"/>
                  <a:pt x="5876373" y="3122161"/>
                  <a:pt x="5906833" y="3136278"/>
                </a:cubicBezTo>
                <a:cubicBezTo>
                  <a:pt x="5938037" y="3151137"/>
                  <a:pt x="5964783" y="3171196"/>
                  <a:pt x="5987072" y="3196456"/>
                </a:cubicBezTo>
                <a:cubicBezTo>
                  <a:pt x="6010103" y="3222460"/>
                  <a:pt x="6027563" y="3253664"/>
                  <a:pt x="6039449" y="3290068"/>
                </a:cubicBezTo>
                <a:cubicBezTo>
                  <a:pt x="6052080" y="3327959"/>
                  <a:pt x="6058395" y="3369192"/>
                  <a:pt x="6058395" y="3413769"/>
                </a:cubicBezTo>
                <a:cubicBezTo>
                  <a:pt x="6058395" y="3461318"/>
                  <a:pt x="6051337" y="3502923"/>
                  <a:pt x="6037221" y="3538585"/>
                </a:cubicBezTo>
                <a:cubicBezTo>
                  <a:pt x="6022361" y="3575732"/>
                  <a:pt x="6003045" y="3606936"/>
                  <a:pt x="5979271" y="3632197"/>
                </a:cubicBezTo>
                <a:cubicBezTo>
                  <a:pt x="5954753" y="3657457"/>
                  <a:pt x="5926521" y="3676774"/>
                  <a:pt x="5894575" y="3690147"/>
                </a:cubicBezTo>
                <a:cubicBezTo>
                  <a:pt x="5861885" y="3703520"/>
                  <a:pt x="5828452" y="3710207"/>
                  <a:pt x="5794276" y="3710207"/>
                </a:cubicBezTo>
                <a:cubicBezTo>
                  <a:pt x="5760843" y="3710207"/>
                  <a:pt x="5729639" y="3701291"/>
                  <a:pt x="5700665" y="3683460"/>
                </a:cubicBezTo>
                <a:cubicBezTo>
                  <a:pt x="5672433" y="3666372"/>
                  <a:pt x="5652001" y="3641112"/>
                  <a:pt x="5639371" y="3607679"/>
                </a:cubicBezTo>
                <a:lnTo>
                  <a:pt x="5639371" y="3616595"/>
                </a:lnTo>
                <a:cubicBezTo>
                  <a:pt x="5639371" y="3637397"/>
                  <a:pt x="5631942" y="3656343"/>
                  <a:pt x="5617083" y="3673430"/>
                </a:cubicBezTo>
                <a:cubicBezTo>
                  <a:pt x="5602223" y="3690518"/>
                  <a:pt x="5581049" y="3699062"/>
                  <a:pt x="5553561" y="3699062"/>
                </a:cubicBezTo>
                <a:cubicBezTo>
                  <a:pt x="5525328" y="3699062"/>
                  <a:pt x="5504526" y="3690518"/>
                  <a:pt x="5491153" y="3673430"/>
                </a:cubicBezTo>
                <a:cubicBezTo>
                  <a:pt x="5477780" y="3657085"/>
                  <a:pt x="5471093" y="3638140"/>
                  <a:pt x="5471093" y="3616595"/>
                </a:cubicBezTo>
                <a:lnTo>
                  <a:pt x="5471093" y="3012576"/>
                </a:lnTo>
                <a:cubicBezTo>
                  <a:pt x="5471093" y="2988802"/>
                  <a:pt x="5479265" y="2969114"/>
                  <a:pt x="5495611" y="2953512"/>
                </a:cubicBezTo>
                <a:cubicBezTo>
                  <a:pt x="5511955" y="2937910"/>
                  <a:pt x="5532015" y="2930109"/>
                  <a:pt x="5555789" y="2930109"/>
                </a:cubicBezTo>
                <a:close/>
                <a:moveTo>
                  <a:pt x="3611575" y="2928995"/>
                </a:moveTo>
                <a:cubicBezTo>
                  <a:pt x="3640550" y="2928995"/>
                  <a:pt x="3661724" y="2936795"/>
                  <a:pt x="3675097" y="2952397"/>
                </a:cubicBezTo>
                <a:cubicBezTo>
                  <a:pt x="3688471" y="2967999"/>
                  <a:pt x="3695157" y="2987316"/>
                  <a:pt x="3695157" y="3010347"/>
                </a:cubicBezTo>
                <a:lnTo>
                  <a:pt x="3695157" y="3330188"/>
                </a:lnTo>
                <a:lnTo>
                  <a:pt x="3889067" y="3163024"/>
                </a:lnTo>
                <a:cubicBezTo>
                  <a:pt x="3895011" y="3157823"/>
                  <a:pt x="3900954" y="3152994"/>
                  <a:pt x="3906898" y="3148536"/>
                </a:cubicBezTo>
                <a:cubicBezTo>
                  <a:pt x="3912841" y="3144079"/>
                  <a:pt x="3918785" y="3139992"/>
                  <a:pt x="3924729" y="3136278"/>
                </a:cubicBezTo>
                <a:cubicBezTo>
                  <a:pt x="3936615" y="3128105"/>
                  <a:pt x="3949617" y="3124019"/>
                  <a:pt x="3963733" y="3124019"/>
                </a:cubicBezTo>
                <a:cubicBezTo>
                  <a:pt x="3987507" y="3124019"/>
                  <a:pt x="4006081" y="3131820"/>
                  <a:pt x="4019455" y="3147422"/>
                </a:cubicBezTo>
                <a:cubicBezTo>
                  <a:pt x="4032828" y="3163024"/>
                  <a:pt x="4039515" y="3180112"/>
                  <a:pt x="4039515" y="3198685"/>
                </a:cubicBezTo>
                <a:cubicBezTo>
                  <a:pt x="4039515" y="3215030"/>
                  <a:pt x="4036543" y="3228403"/>
                  <a:pt x="4030599" y="3238805"/>
                </a:cubicBezTo>
                <a:cubicBezTo>
                  <a:pt x="4025398" y="3248463"/>
                  <a:pt x="4017597" y="3257750"/>
                  <a:pt x="4007196" y="3266665"/>
                </a:cubicBezTo>
                <a:lnTo>
                  <a:pt x="3863435" y="3388137"/>
                </a:lnTo>
                <a:lnTo>
                  <a:pt x="4017226" y="3561988"/>
                </a:lnTo>
                <a:cubicBezTo>
                  <a:pt x="4020197" y="3565703"/>
                  <a:pt x="4023169" y="3569417"/>
                  <a:pt x="4026141" y="3573132"/>
                </a:cubicBezTo>
                <a:cubicBezTo>
                  <a:pt x="4029113" y="3576847"/>
                  <a:pt x="4032456" y="3580933"/>
                  <a:pt x="4036171" y="3585391"/>
                </a:cubicBezTo>
                <a:cubicBezTo>
                  <a:pt x="4042857" y="3594306"/>
                  <a:pt x="4046201" y="3606565"/>
                  <a:pt x="4046201" y="3622167"/>
                </a:cubicBezTo>
                <a:cubicBezTo>
                  <a:pt x="4046201" y="3635540"/>
                  <a:pt x="4043601" y="3647056"/>
                  <a:pt x="4038400" y="3656714"/>
                </a:cubicBezTo>
                <a:cubicBezTo>
                  <a:pt x="4033199" y="3666372"/>
                  <a:pt x="4026513" y="3674545"/>
                  <a:pt x="4018341" y="3681231"/>
                </a:cubicBezTo>
                <a:cubicBezTo>
                  <a:pt x="4010911" y="3687918"/>
                  <a:pt x="4002367" y="3692376"/>
                  <a:pt x="3992709" y="3694605"/>
                </a:cubicBezTo>
                <a:cubicBezTo>
                  <a:pt x="3983793" y="3696833"/>
                  <a:pt x="3975249" y="3697948"/>
                  <a:pt x="3967077" y="3697948"/>
                </a:cubicBezTo>
                <a:cubicBezTo>
                  <a:pt x="3954447" y="3697948"/>
                  <a:pt x="3943673" y="3695719"/>
                  <a:pt x="3934759" y="3691261"/>
                </a:cubicBezTo>
                <a:cubicBezTo>
                  <a:pt x="3925843" y="3686804"/>
                  <a:pt x="3916185" y="3679374"/>
                  <a:pt x="3905783" y="3668973"/>
                </a:cubicBezTo>
                <a:lnTo>
                  <a:pt x="3745306" y="3488436"/>
                </a:lnTo>
                <a:lnTo>
                  <a:pt x="3697386" y="3528555"/>
                </a:lnTo>
                <a:lnTo>
                  <a:pt x="3697386" y="3616595"/>
                </a:lnTo>
                <a:cubicBezTo>
                  <a:pt x="3697386" y="3640369"/>
                  <a:pt x="3690327" y="3659686"/>
                  <a:pt x="3676212" y="3674545"/>
                </a:cubicBezTo>
                <a:cubicBezTo>
                  <a:pt x="3661353" y="3690147"/>
                  <a:pt x="3640179" y="3697948"/>
                  <a:pt x="3612689" y="3697948"/>
                </a:cubicBezTo>
                <a:cubicBezTo>
                  <a:pt x="3584457" y="3697948"/>
                  <a:pt x="3563283" y="3690147"/>
                  <a:pt x="3549167" y="3674545"/>
                </a:cubicBezTo>
                <a:cubicBezTo>
                  <a:pt x="3535051" y="3659686"/>
                  <a:pt x="3527993" y="3639998"/>
                  <a:pt x="3527993" y="3615480"/>
                </a:cubicBezTo>
                <a:lnTo>
                  <a:pt x="3527993" y="3011462"/>
                </a:lnTo>
                <a:cubicBezTo>
                  <a:pt x="3527993" y="2987688"/>
                  <a:pt x="3534680" y="2967999"/>
                  <a:pt x="3548053" y="2952397"/>
                </a:cubicBezTo>
                <a:cubicBezTo>
                  <a:pt x="3561426" y="2936795"/>
                  <a:pt x="3582600" y="2928995"/>
                  <a:pt x="3611575" y="2928995"/>
                </a:cubicBezTo>
                <a:close/>
                <a:moveTo>
                  <a:pt x="6954850" y="2917850"/>
                </a:moveTo>
                <a:cubicBezTo>
                  <a:pt x="6980111" y="2917850"/>
                  <a:pt x="7001285" y="2925651"/>
                  <a:pt x="7018373" y="2941253"/>
                </a:cubicBezTo>
                <a:cubicBezTo>
                  <a:pt x="7035461" y="2956855"/>
                  <a:pt x="7044004" y="2978401"/>
                  <a:pt x="7044004" y="3005890"/>
                </a:cubicBezTo>
                <a:cubicBezTo>
                  <a:pt x="7044004" y="3035608"/>
                  <a:pt x="7035461" y="3057153"/>
                  <a:pt x="7018373" y="3070526"/>
                </a:cubicBezTo>
                <a:cubicBezTo>
                  <a:pt x="7001285" y="3083900"/>
                  <a:pt x="6980481" y="3090586"/>
                  <a:pt x="6955965" y="3090586"/>
                </a:cubicBezTo>
                <a:cubicBezTo>
                  <a:pt x="6931447" y="3090586"/>
                  <a:pt x="6911016" y="3083528"/>
                  <a:pt x="6894671" y="3069412"/>
                </a:cubicBezTo>
                <a:cubicBezTo>
                  <a:pt x="6878327" y="3055296"/>
                  <a:pt x="6870153" y="3034122"/>
                  <a:pt x="6870153" y="3005890"/>
                </a:cubicBezTo>
                <a:cubicBezTo>
                  <a:pt x="6870153" y="2979144"/>
                  <a:pt x="6878327" y="2957970"/>
                  <a:pt x="6894671" y="2942368"/>
                </a:cubicBezTo>
                <a:cubicBezTo>
                  <a:pt x="6911016" y="2926766"/>
                  <a:pt x="6932191" y="2918965"/>
                  <a:pt x="6958193" y="2918965"/>
                </a:cubicBezTo>
                <a:close/>
                <a:moveTo>
                  <a:pt x="4373241" y="2865472"/>
                </a:moveTo>
                <a:cubicBezTo>
                  <a:pt x="4384386" y="2865472"/>
                  <a:pt x="4393301" y="2867701"/>
                  <a:pt x="4399987" y="2872159"/>
                </a:cubicBezTo>
                <a:cubicBezTo>
                  <a:pt x="4403703" y="2874387"/>
                  <a:pt x="4407045" y="2876616"/>
                  <a:pt x="4410017" y="2878845"/>
                </a:cubicBezTo>
                <a:cubicBezTo>
                  <a:pt x="4412989" y="2881074"/>
                  <a:pt x="4415961" y="2883674"/>
                  <a:pt x="4418933" y="2886646"/>
                </a:cubicBezTo>
                <a:lnTo>
                  <a:pt x="4537062" y="3015920"/>
                </a:lnTo>
                <a:lnTo>
                  <a:pt x="4534833" y="3019263"/>
                </a:lnTo>
                <a:cubicBezTo>
                  <a:pt x="4543005" y="3028178"/>
                  <a:pt x="4548207" y="3034865"/>
                  <a:pt x="4550435" y="3039322"/>
                </a:cubicBezTo>
                <a:cubicBezTo>
                  <a:pt x="4554149" y="3045266"/>
                  <a:pt x="4556007" y="3051953"/>
                  <a:pt x="4556007" y="3059382"/>
                </a:cubicBezTo>
                <a:cubicBezTo>
                  <a:pt x="4556007" y="3069041"/>
                  <a:pt x="4551921" y="3078699"/>
                  <a:pt x="4543749" y="3088357"/>
                </a:cubicBezTo>
                <a:cubicBezTo>
                  <a:pt x="4535576" y="3097273"/>
                  <a:pt x="4525546" y="3101730"/>
                  <a:pt x="4513659" y="3101730"/>
                </a:cubicBezTo>
                <a:cubicBezTo>
                  <a:pt x="4508459" y="3101730"/>
                  <a:pt x="4504373" y="3101359"/>
                  <a:pt x="4501401" y="3100616"/>
                </a:cubicBezTo>
                <a:cubicBezTo>
                  <a:pt x="4497686" y="3099873"/>
                  <a:pt x="4491742" y="3096530"/>
                  <a:pt x="4483570" y="3090586"/>
                </a:cubicBezTo>
                <a:lnTo>
                  <a:pt x="4371013" y="3014805"/>
                </a:lnTo>
                <a:lnTo>
                  <a:pt x="4258456" y="3090586"/>
                </a:lnTo>
                <a:cubicBezTo>
                  <a:pt x="4251769" y="3094301"/>
                  <a:pt x="4245826" y="3096901"/>
                  <a:pt x="4240625" y="3098387"/>
                </a:cubicBezTo>
                <a:cubicBezTo>
                  <a:pt x="4237653" y="3099130"/>
                  <a:pt x="4233567" y="3099502"/>
                  <a:pt x="4228367" y="3099502"/>
                </a:cubicBezTo>
                <a:cubicBezTo>
                  <a:pt x="4215737" y="3099502"/>
                  <a:pt x="4205707" y="3095044"/>
                  <a:pt x="4198277" y="3086128"/>
                </a:cubicBezTo>
                <a:cubicBezTo>
                  <a:pt x="4190105" y="3076470"/>
                  <a:pt x="4186018" y="3066812"/>
                  <a:pt x="4186018" y="3057153"/>
                </a:cubicBezTo>
                <a:cubicBezTo>
                  <a:pt x="4186018" y="3049724"/>
                  <a:pt x="4187875" y="3043037"/>
                  <a:pt x="4191591" y="3037094"/>
                </a:cubicBezTo>
                <a:cubicBezTo>
                  <a:pt x="4193819" y="3032636"/>
                  <a:pt x="4199020" y="3025949"/>
                  <a:pt x="4207192" y="3017034"/>
                </a:cubicBezTo>
                <a:lnTo>
                  <a:pt x="4327551" y="2887761"/>
                </a:lnTo>
                <a:cubicBezTo>
                  <a:pt x="4333494" y="2881817"/>
                  <a:pt x="4339809" y="2876616"/>
                  <a:pt x="4346495" y="2872159"/>
                </a:cubicBezTo>
                <a:cubicBezTo>
                  <a:pt x="4353182" y="2867701"/>
                  <a:pt x="4362097" y="2865472"/>
                  <a:pt x="4373241" y="2865472"/>
                </a:cubicBezTo>
                <a:close/>
                <a:moveTo>
                  <a:pt x="6391532" y="2864358"/>
                </a:moveTo>
                <a:cubicBezTo>
                  <a:pt x="6402676" y="2864358"/>
                  <a:pt x="6411591" y="2865844"/>
                  <a:pt x="6418278" y="2868815"/>
                </a:cubicBezTo>
                <a:cubicBezTo>
                  <a:pt x="6425707" y="2872530"/>
                  <a:pt x="6432394" y="2876988"/>
                  <a:pt x="6438338" y="2882189"/>
                </a:cubicBezTo>
                <a:lnTo>
                  <a:pt x="6558696" y="2998089"/>
                </a:lnTo>
                <a:lnTo>
                  <a:pt x="6558696" y="3002547"/>
                </a:lnTo>
                <a:cubicBezTo>
                  <a:pt x="6573555" y="3017405"/>
                  <a:pt x="6580984" y="3032636"/>
                  <a:pt x="6580984" y="3048238"/>
                </a:cubicBezTo>
                <a:cubicBezTo>
                  <a:pt x="6580984" y="3061611"/>
                  <a:pt x="6576155" y="3073498"/>
                  <a:pt x="6566497" y="3083900"/>
                </a:cubicBezTo>
                <a:cubicBezTo>
                  <a:pt x="6556095" y="3095044"/>
                  <a:pt x="6543837" y="3100616"/>
                  <a:pt x="6529721" y="3100616"/>
                </a:cubicBezTo>
                <a:cubicBezTo>
                  <a:pt x="6526006" y="3100616"/>
                  <a:pt x="6521548" y="3099502"/>
                  <a:pt x="6516348" y="3097273"/>
                </a:cubicBezTo>
                <a:cubicBezTo>
                  <a:pt x="6509661" y="3094301"/>
                  <a:pt x="6502974" y="3090586"/>
                  <a:pt x="6496288" y="3086128"/>
                </a:cubicBezTo>
                <a:lnTo>
                  <a:pt x="6348069" y="2990288"/>
                </a:lnTo>
                <a:cubicBezTo>
                  <a:pt x="6329496" y="2978401"/>
                  <a:pt x="6320209" y="2959456"/>
                  <a:pt x="6320209" y="2933452"/>
                </a:cubicBezTo>
                <a:cubicBezTo>
                  <a:pt x="6320209" y="2925280"/>
                  <a:pt x="6322066" y="2916736"/>
                  <a:pt x="6325781" y="2907820"/>
                </a:cubicBezTo>
                <a:cubicBezTo>
                  <a:pt x="6328753" y="2900391"/>
                  <a:pt x="6333953" y="2892961"/>
                  <a:pt x="6341383" y="2885532"/>
                </a:cubicBezTo>
                <a:cubicBezTo>
                  <a:pt x="6348812" y="2878102"/>
                  <a:pt x="6356613" y="2872902"/>
                  <a:pt x="6364785" y="2869930"/>
                </a:cubicBezTo>
                <a:cubicBezTo>
                  <a:pt x="6374443" y="2866215"/>
                  <a:pt x="6383359" y="2864358"/>
                  <a:pt x="6391532" y="2864358"/>
                </a:cubicBezTo>
                <a:close/>
                <a:moveTo>
                  <a:pt x="4621758" y="2686050"/>
                </a:moveTo>
                <a:cubicBezTo>
                  <a:pt x="4625473" y="2686050"/>
                  <a:pt x="4629188" y="2686421"/>
                  <a:pt x="4632903" y="2687164"/>
                </a:cubicBezTo>
                <a:cubicBezTo>
                  <a:pt x="4636617" y="2687907"/>
                  <a:pt x="4640332" y="2689021"/>
                  <a:pt x="4644047" y="2690507"/>
                </a:cubicBezTo>
                <a:cubicBezTo>
                  <a:pt x="4652962" y="2694222"/>
                  <a:pt x="4659649" y="2698308"/>
                  <a:pt x="4664106" y="2702766"/>
                </a:cubicBezTo>
                <a:cubicBezTo>
                  <a:pt x="4670050" y="2708710"/>
                  <a:pt x="4674508" y="2714653"/>
                  <a:pt x="4677480" y="2720597"/>
                </a:cubicBezTo>
                <a:cubicBezTo>
                  <a:pt x="4678965" y="2724312"/>
                  <a:pt x="4680079" y="2727841"/>
                  <a:pt x="4680823" y="2731184"/>
                </a:cubicBezTo>
                <a:cubicBezTo>
                  <a:pt x="4681565" y="2734527"/>
                  <a:pt x="4681937" y="2738056"/>
                  <a:pt x="4681937" y="2741771"/>
                </a:cubicBezTo>
                <a:cubicBezTo>
                  <a:pt x="4681937" y="2764060"/>
                  <a:pt x="4674137" y="2780033"/>
                  <a:pt x="4658535" y="2789691"/>
                </a:cubicBezTo>
                <a:lnTo>
                  <a:pt x="4533719" y="2869930"/>
                </a:lnTo>
                <a:cubicBezTo>
                  <a:pt x="4527775" y="2874387"/>
                  <a:pt x="4522203" y="2877731"/>
                  <a:pt x="4517003" y="2879960"/>
                </a:cubicBezTo>
                <a:cubicBezTo>
                  <a:pt x="4511059" y="2881446"/>
                  <a:pt x="4507344" y="2882189"/>
                  <a:pt x="4505859" y="2882189"/>
                </a:cubicBezTo>
                <a:cubicBezTo>
                  <a:pt x="4493228" y="2882189"/>
                  <a:pt x="4483199" y="2877731"/>
                  <a:pt x="4475769" y="2868815"/>
                </a:cubicBezTo>
                <a:cubicBezTo>
                  <a:pt x="4467597" y="2859900"/>
                  <a:pt x="4463510" y="2849870"/>
                  <a:pt x="4463510" y="2838726"/>
                </a:cubicBezTo>
                <a:cubicBezTo>
                  <a:pt x="4463510" y="2825353"/>
                  <a:pt x="4469825" y="2812351"/>
                  <a:pt x="4482455" y="2799721"/>
                </a:cubicBezTo>
                <a:lnTo>
                  <a:pt x="4582753" y="2702766"/>
                </a:lnTo>
                <a:lnTo>
                  <a:pt x="4582753" y="2701652"/>
                </a:lnTo>
                <a:cubicBezTo>
                  <a:pt x="4586468" y="2697937"/>
                  <a:pt x="4592040" y="2694222"/>
                  <a:pt x="4599470" y="2690507"/>
                </a:cubicBezTo>
                <a:cubicBezTo>
                  <a:pt x="4603185" y="2689021"/>
                  <a:pt x="4606899" y="2687907"/>
                  <a:pt x="4610614" y="2687164"/>
                </a:cubicBezTo>
                <a:cubicBezTo>
                  <a:pt x="4614329" y="2686421"/>
                  <a:pt x="4618044" y="2686050"/>
                  <a:pt x="4621758" y="2686050"/>
                </a:cubicBezTo>
                <a:close/>
                <a:moveTo>
                  <a:pt x="1659627" y="2409529"/>
                </a:moveTo>
                <a:lnTo>
                  <a:pt x="1661855" y="2410644"/>
                </a:lnTo>
                <a:cubicBezTo>
                  <a:pt x="1684144" y="2410644"/>
                  <a:pt x="1703461" y="2418073"/>
                  <a:pt x="1719806" y="2432932"/>
                </a:cubicBezTo>
                <a:cubicBezTo>
                  <a:pt x="1735408" y="2447791"/>
                  <a:pt x="1743208" y="2467851"/>
                  <a:pt x="1743208" y="2493111"/>
                </a:cubicBezTo>
                <a:cubicBezTo>
                  <a:pt x="1743208" y="2522087"/>
                  <a:pt x="1735408" y="2543261"/>
                  <a:pt x="1719806" y="2556634"/>
                </a:cubicBezTo>
                <a:cubicBezTo>
                  <a:pt x="1703461" y="2569264"/>
                  <a:pt x="1684144" y="2575579"/>
                  <a:pt x="1661855" y="2575579"/>
                </a:cubicBezTo>
                <a:cubicBezTo>
                  <a:pt x="1639567" y="2575579"/>
                  <a:pt x="1620622" y="2568892"/>
                  <a:pt x="1605020" y="2555519"/>
                </a:cubicBezTo>
                <a:cubicBezTo>
                  <a:pt x="1589418" y="2542146"/>
                  <a:pt x="1581617" y="2521715"/>
                  <a:pt x="1581617" y="2494226"/>
                </a:cubicBezTo>
                <a:cubicBezTo>
                  <a:pt x="1581617" y="2469708"/>
                  <a:pt x="1589046" y="2449277"/>
                  <a:pt x="1603905" y="2432932"/>
                </a:cubicBezTo>
                <a:cubicBezTo>
                  <a:pt x="1618022" y="2417330"/>
                  <a:pt x="1636595" y="2409529"/>
                  <a:pt x="1659627" y="2409529"/>
                </a:cubicBezTo>
                <a:close/>
                <a:moveTo>
                  <a:pt x="7658147" y="1926984"/>
                </a:moveTo>
                <a:cubicBezTo>
                  <a:pt x="7618771" y="1926984"/>
                  <a:pt x="7588681" y="1940304"/>
                  <a:pt x="7567879" y="1966946"/>
                </a:cubicBezTo>
                <a:cubicBezTo>
                  <a:pt x="7546333" y="1994331"/>
                  <a:pt x="7535561" y="2029859"/>
                  <a:pt x="7535561" y="2073530"/>
                </a:cubicBezTo>
                <a:cubicBezTo>
                  <a:pt x="7535561" y="2095726"/>
                  <a:pt x="7538904" y="2115704"/>
                  <a:pt x="7545590" y="2133466"/>
                </a:cubicBezTo>
                <a:cubicBezTo>
                  <a:pt x="7552277" y="2150495"/>
                  <a:pt x="7561192" y="2165296"/>
                  <a:pt x="7572336" y="2177868"/>
                </a:cubicBezTo>
                <a:cubicBezTo>
                  <a:pt x="7582738" y="2188978"/>
                  <a:pt x="7595739" y="2198230"/>
                  <a:pt x="7611341" y="2205625"/>
                </a:cubicBezTo>
                <a:cubicBezTo>
                  <a:pt x="7625458" y="2212288"/>
                  <a:pt x="7641060" y="2215620"/>
                  <a:pt x="7658147" y="2215620"/>
                </a:cubicBezTo>
                <a:cubicBezTo>
                  <a:pt x="7674493" y="2215620"/>
                  <a:pt x="7690094" y="2212288"/>
                  <a:pt x="7704953" y="2205625"/>
                </a:cubicBezTo>
                <a:cubicBezTo>
                  <a:pt x="7720555" y="2198230"/>
                  <a:pt x="7733557" y="2188978"/>
                  <a:pt x="7743957" y="2177868"/>
                </a:cubicBezTo>
                <a:cubicBezTo>
                  <a:pt x="7755103" y="2165296"/>
                  <a:pt x="7764017" y="2150495"/>
                  <a:pt x="7770705" y="2133466"/>
                </a:cubicBezTo>
                <a:cubicBezTo>
                  <a:pt x="7777391" y="2115704"/>
                  <a:pt x="7780734" y="2095354"/>
                  <a:pt x="7780734" y="2072416"/>
                </a:cubicBezTo>
                <a:cubicBezTo>
                  <a:pt x="7780734" y="2027270"/>
                  <a:pt x="7769961" y="1991742"/>
                  <a:pt x="7748415" y="1965832"/>
                </a:cubicBezTo>
                <a:cubicBezTo>
                  <a:pt x="7726871" y="1939933"/>
                  <a:pt x="7696781" y="1926984"/>
                  <a:pt x="7658147" y="1926984"/>
                </a:cubicBezTo>
                <a:close/>
                <a:moveTo>
                  <a:pt x="5800773" y="1926984"/>
                </a:moveTo>
                <a:cubicBezTo>
                  <a:pt x="5761395" y="1926984"/>
                  <a:pt x="5731306" y="1940304"/>
                  <a:pt x="5710504" y="1966946"/>
                </a:cubicBezTo>
                <a:cubicBezTo>
                  <a:pt x="5688958" y="1994331"/>
                  <a:pt x="5678185" y="2029859"/>
                  <a:pt x="5678185" y="2073530"/>
                </a:cubicBezTo>
                <a:cubicBezTo>
                  <a:pt x="5678185" y="2095726"/>
                  <a:pt x="5681529" y="2115704"/>
                  <a:pt x="5688216" y="2133466"/>
                </a:cubicBezTo>
                <a:cubicBezTo>
                  <a:pt x="5694902" y="2150495"/>
                  <a:pt x="5703817" y="2165296"/>
                  <a:pt x="5714962" y="2177868"/>
                </a:cubicBezTo>
                <a:cubicBezTo>
                  <a:pt x="5725363" y="2188978"/>
                  <a:pt x="5738365" y="2198230"/>
                  <a:pt x="5753967" y="2205625"/>
                </a:cubicBezTo>
                <a:cubicBezTo>
                  <a:pt x="5768083" y="2212288"/>
                  <a:pt x="5783685" y="2215620"/>
                  <a:pt x="5800773" y="2215620"/>
                </a:cubicBezTo>
                <a:cubicBezTo>
                  <a:pt x="5817117" y="2215620"/>
                  <a:pt x="5832719" y="2212288"/>
                  <a:pt x="5847578" y="2205625"/>
                </a:cubicBezTo>
                <a:cubicBezTo>
                  <a:pt x="5863180" y="2198230"/>
                  <a:pt x="5876181" y="2188978"/>
                  <a:pt x="5886583" y="2177868"/>
                </a:cubicBezTo>
                <a:cubicBezTo>
                  <a:pt x="5897727" y="2165296"/>
                  <a:pt x="5906643" y="2150495"/>
                  <a:pt x="5913329" y="2133466"/>
                </a:cubicBezTo>
                <a:cubicBezTo>
                  <a:pt x="5920016" y="2115704"/>
                  <a:pt x="5923359" y="2095354"/>
                  <a:pt x="5923359" y="2072416"/>
                </a:cubicBezTo>
                <a:cubicBezTo>
                  <a:pt x="5923359" y="2027270"/>
                  <a:pt x="5912587" y="1991742"/>
                  <a:pt x="5891041" y="1965832"/>
                </a:cubicBezTo>
                <a:cubicBezTo>
                  <a:pt x="5869495" y="1939933"/>
                  <a:pt x="5839405" y="1926984"/>
                  <a:pt x="5800773" y="1926984"/>
                </a:cubicBezTo>
                <a:close/>
                <a:moveTo>
                  <a:pt x="5131079" y="1926984"/>
                </a:moveTo>
                <a:cubicBezTo>
                  <a:pt x="5090960" y="1926984"/>
                  <a:pt x="5060499" y="1940728"/>
                  <a:pt x="5039696" y="1968217"/>
                </a:cubicBezTo>
                <a:cubicBezTo>
                  <a:pt x="5018894" y="1995706"/>
                  <a:pt x="5008492" y="2030254"/>
                  <a:pt x="5008492" y="2071859"/>
                </a:cubicBezTo>
                <a:cubicBezTo>
                  <a:pt x="5008492" y="2111978"/>
                  <a:pt x="5018894" y="2145782"/>
                  <a:pt x="5039696" y="2173271"/>
                </a:cubicBezTo>
                <a:cubicBezTo>
                  <a:pt x="5060499" y="2200761"/>
                  <a:pt x="5090960" y="2214505"/>
                  <a:pt x="5131079" y="2214505"/>
                </a:cubicBezTo>
                <a:lnTo>
                  <a:pt x="5129965" y="2218963"/>
                </a:lnTo>
                <a:cubicBezTo>
                  <a:pt x="5149282" y="2218963"/>
                  <a:pt x="5167113" y="2214877"/>
                  <a:pt x="5183457" y="2206704"/>
                </a:cubicBezTo>
                <a:cubicBezTo>
                  <a:pt x="5199059" y="2198532"/>
                  <a:pt x="5212061" y="2187759"/>
                  <a:pt x="5222462" y="2174386"/>
                </a:cubicBezTo>
                <a:cubicBezTo>
                  <a:pt x="5232121" y="2161013"/>
                  <a:pt x="5239921" y="2145411"/>
                  <a:pt x="5245865" y="2127580"/>
                </a:cubicBezTo>
                <a:cubicBezTo>
                  <a:pt x="5251065" y="2111235"/>
                  <a:pt x="5253666" y="2093033"/>
                  <a:pt x="5253666" y="2072973"/>
                </a:cubicBezTo>
                <a:cubicBezTo>
                  <a:pt x="5253666" y="2051428"/>
                  <a:pt x="5251065" y="2032482"/>
                  <a:pt x="5245865" y="2016138"/>
                </a:cubicBezTo>
                <a:cubicBezTo>
                  <a:pt x="5239921" y="1998307"/>
                  <a:pt x="5232121" y="1982705"/>
                  <a:pt x="5222462" y="1969332"/>
                </a:cubicBezTo>
                <a:cubicBezTo>
                  <a:pt x="5212804" y="1955959"/>
                  <a:pt x="5200173" y="1945557"/>
                  <a:pt x="5184571" y="1938128"/>
                </a:cubicBezTo>
                <a:cubicBezTo>
                  <a:pt x="5169713" y="1930698"/>
                  <a:pt x="5151881" y="1926984"/>
                  <a:pt x="5131079" y="1926984"/>
                </a:cubicBezTo>
                <a:close/>
                <a:moveTo>
                  <a:pt x="1657398" y="1926984"/>
                </a:moveTo>
                <a:cubicBezTo>
                  <a:pt x="1618022" y="1926984"/>
                  <a:pt x="1587932" y="1940304"/>
                  <a:pt x="1567129" y="1966946"/>
                </a:cubicBezTo>
                <a:cubicBezTo>
                  <a:pt x="1545584" y="1994331"/>
                  <a:pt x="1534811" y="2029859"/>
                  <a:pt x="1534811" y="2073530"/>
                </a:cubicBezTo>
                <a:cubicBezTo>
                  <a:pt x="1534811" y="2095726"/>
                  <a:pt x="1538154" y="2115704"/>
                  <a:pt x="1544841" y="2133466"/>
                </a:cubicBezTo>
                <a:cubicBezTo>
                  <a:pt x="1551527" y="2150495"/>
                  <a:pt x="1560443" y="2165296"/>
                  <a:pt x="1571587" y="2177868"/>
                </a:cubicBezTo>
                <a:cubicBezTo>
                  <a:pt x="1581988" y="2188978"/>
                  <a:pt x="1594990" y="2198230"/>
                  <a:pt x="1610592" y="2205625"/>
                </a:cubicBezTo>
                <a:cubicBezTo>
                  <a:pt x="1624708" y="2212288"/>
                  <a:pt x="1640310" y="2215620"/>
                  <a:pt x="1657398" y="2215620"/>
                </a:cubicBezTo>
                <a:cubicBezTo>
                  <a:pt x="1673743" y="2215620"/>
                  <a:pt x="1689345" y="2212288"/>
                  <a:pt x="1704203" y="2205625"/>
                </a:cubicBezTo>
                <a:cubicBezTo>
                  <a:pt x="1719806" y="2198230"/>
                  <a:pt x="1732807" y="2188978"/>
                  <a:pt x="1743208" y="2177868"/>
                </a:cubicBezTo>
                <a:cubicBezTo>
                  <a:pt x="1754353" y="2165296"/>
                  <a:pt x="1763268" y="2150495"/>
                  <a:pt x="1769955" y="2133466"/>
                </a:cubicBezTo>
                <a:cubicBezTo>
                  <a:pt x="1776641" y="2115704"/>
                  <a:pt x="1779984" y="2095354"/>
                  <a:pt x="1779984" y="2072416"/>
                </a:cubicBezTo>
                <a:cubicBezTo>
                  <a:pt x="1779984" y="2027270"/>
                  <a:pt x="1769212" y="1991742"/>
                  <a:pt x="1747666" y="1965832"/>
                </a:cubicBezTo>
                <a:cubicBezTo>
                  <a:pt x="1726121" y="1939933"/>
                  <a:pt x="1696031" y="1926984"/>
                  <a:pt x="1657398" y="1926984"/>
                </a:cubicBezTo>
                <a:close/>
                <a:moveTo>
                  <a:pt x="295323" y="1925869"/>
                </a:moveTo>
                <a:cubicBezTo>
                  <a:pt x="255946" y="1925869"/>
                  <a:pt x="225857" y="1939242"/>
                  <a:pt x="205054" y="1965988"/>
                </a:cubicBezTo>
                <a:cubicBezTo>
                  <a:pt x="183509" y="1993478"/>
                  <a:pt x="172736" y="2029139"/>
                  <a:pt x="172736" y="2072973"/>
                </a:cubicBezTo>
                <a:cubicBezTo>
                  <a:pt x="172736" y="2095262"/>
                  <a:pt x="176079" y="2115321"/>
                  <a:pt x="182766" y="2133152"/>
                </a:cubicBezTo>
                <a:cubicBezTo>
                  <a:pt x="189452" y="2150240"/>
                  <a:pt x="198368" y="2165099"/>
                  <a:pt x="209512" y="2177729"/>
                </a:cubicBezTo>
                <a:cubicBezTo>
                  <a:pt x="219914" y="2188873"/>
                  <a:pt x="232915" y="2198160"/>
                  <a:pt x="248517" y="2205590"/>
                </a:cubicBezTo>
                <a:cubicBezTo>
                  <a:pt x="262633" y="2212276"/>
                  <a:pt x="278235" y="2215620"/>
                  <a:pt x="295323" y="2215620"/>
                </a:cubicBezTo>
                <a:cubicBezTo>
                  <a:pt x="311668" y="2215620"/>
                  <a:pt x="327270" y="2212276"/>
                  <a:pt x="342129" y="2205590"/>
                </a:cubicBezTo>
                <a:cubicBezTo>
                  <a:pt x="357731" y="2198160"/>
                  <a:pt x="370732" y="2188873"/>
                  <a:pt x="381134" y="2177729"/>
                </a:cubicBezTo>
                <a:cubicBezTo>
                  <a:pt x="392278" y="2165099"/>
                  <a:pt x="401193" y="2150240"/>
                  <a:pt x="407880" y="2133152"/>
                </a:cubicBezTo>
                <a:cubicBezTo>
                  <a:pt x="414566" y="2115321"/>
                  <a:pt x="417909" y="2094890"/>
                  <a:pt x="417909" y="2071859"/>
                </a:cubicBezTo>
                <a:cubicBezTo>
                  <a:pt x="417909" y="2025796"/>
                  <a:pt x="406394" y="1990134"/>
                  <a:pt x="383362" y="1964874"/>
                </a:cubicBezTo>
                <a:cubicBezTo>
                  <a:pt x="359588" y="1938871"/>
                  <a:pt x="330241" y="1925869"/>
                  <a:pt x="295323" y="1925869"/>
                </a:cubicBezTo>
                <a:close/>
                <a:moveTo>
                  <a:pt x="4197229" y="1924755"/>
                </a:moveTo>
                <a:lnTo>
                  <a:pt x="4195000" y="1928098"/>
                </a:lnTo>
                <a:cubicBezTo>
                  <a:pt x="4174197" y="1928098"/>
                  <a:pt x="4156367" y="1931813"/>
                  <a:pt x="4141508" y="1939242"/>
                </a:cubicBezTo>
                <a:cubicBezTo>
                  <a:pt x="4126649" y="1946672"/>
                  <a:pt x="4114019" y="1956702"/>
                  <a:pt x="4103617" y="1969332"/>
                </a:cubicBezTo>
                <a:cubicBezTo>
                  <a:pt x="4093959" y="1981219"/>
                  <a:pt x="4086901" y="1995706"/>
                  <a:pt x="4082443" y="2012794"/>
                </a:cubicBezTo>
                <a:cubicBezTo>
                  <a:pt x="4077985" y="2029882"/>
                  <a:pt x="4075757" y="2048456"/>
                  <a:pt x="4075757" y="2068515"/>
                </a:cubicBezTo>
                <a:cubicBezTo>
                  <a:pt x="4075757" y="2087832"/>
                  <a:pt x="4077985" y="2106406"/>
                  <a:pt x="4082443" y="2124237"/>
                </a:cubicBezTo>
                <a:cubicBezTo>
                  <a:pt x="4086901" y="2141325"/>
                  <a:pt x="4094331" y="2156926"/>
                  <a:pt x="4104732" y="2171043"/>
                </a:cubicBezTo>
                <a:cubicBezTo>
                  <a:pt x="4115133" y="2185159"/>
                  <a:pt x="4127763" y="2195931"/>
                  <a:pt x="4142623" y="2203361"/>
                </a:cubicBezTo>
                <a:cubicBezTo>
                  <a:pt x="4158967" y="2211533"/>
                  <a:pt x="4176798" y="2215620"/>
                  <a:pt x="4196115" y="2215620"/>
                </a:cubicBezTo>
                <a:cubicBezTo>
                  <a:pt x="4215431" y="2215620"/>
                  <a:pt x="4233263" y="2211533"/>
                  <a:pt x="4249607" y="2203361"/>
                </a:cubicBezTo>
                <a:cubicBezTo>
                  <a:pt x="4265209" y="2195931"/>
                  <a:pt x="4277839" y="2185530"/>
                  <a:pt x="4287497" y="2172157"/>
                </a:cubicBezTo>
                <a:cubicBezTo>
                  <a:pt x="4297899" y="2158041"/>
                  <a:pt x="4305329" y="2142810"/>
                  <a:pt x="4309786" y="2126466"/>
                </a:cubicBezTo>
                <a:cubicBezTo>
                  <a:pt x="4314244" y="2110121"/>
                  <a:pt x="4316473" y="2092290"/>
                  <a:pt x="4316473" y="2072973"/>
                </a:cubicBezTo>
                <a:cubicBezTo>
                  <a:pt x="4316473" y="2052913"/>
                  <a:pt x="4314244" y="2033968"/>
                  <a:pt x="4309786" y="2016138"/>
                </a:cubicBezTo>
                <a:cubicBezTo>
                  <a:pt x="4305329" y="1997564"/>
                  <a:pt x="4298271" y="1981962"/>
                  <a:pt x="4288612" y="1969332"/>
                </a:cubicBezTo>
                <a:cubicBezTo>
                  <a:pt x="4278211" y="1955216"/>
                  <a:pt x="4265581" y="1944443"/>
                  <a:pt x="4250721" y="1937013"/>
                </a:cubicBezTo>
                <a:cubicBezTo>
                  <a:pt x="4234377" y="1928841"/>
                  <a:pt x="4216546" y="1924755"/>
                  <a:pt x="4197229" y="1924755"/>
                </a:cubicBezTo>
                <a:close/>
                <a:moveTo>
                  <a:pt x="987304" y="1924755"/>
                </a:moveTo>
                <a:lnTo>
                  <a:pt x="985076" y="1928098"/>
                </a:lnTo>
                <a:cubicBezTo>
                  <a:pt x="964273" y="1928098"/>
                  <a:pt x="946442" y="1931813"/>
                  <a:pt x="931583" y="1939242"/>
                </a:cubicBezTo>
                <a:cubicBezTo>
                  <a:pt x="916724" y="1946672"/>
                  <a:pt x="904095" y="1956702"/>
                  <a:pt x="893693" y="1969332"/>
                </a:cubicBezTo>
                <a:cubicBezTo>
                  <a:pt x="884035" y="1981219"/>
                  <a:pt x="876976" y="1995706"/>
                  <a:pt x="872519" y="2012794"/>
                </a:cubicBezTo>
                <a:cubicBezTo>
                  <a:pt x="868062" y="2029882"/>
                  <a:pt x="865832" y="2048456"/>
                  <a:pt x="865832" y="2068515"/>
                </a:cubicBezTo>
                <a:cubicBezTo>
                  <a:pt x="865832" y="2087832"/>
                  <a:pt x="868062" y="2106406"/>
                  <a:pt x="872519" y="2124237"/>
                </a:cubicBezTo>
                <a:cubicBezTo>
                  <a:pt x="876976" y="2141325"/>
                  <a:pt x="884406" y="2156926"/>
                  <a:pt x="894807" y="2171043"/>
                </a:cubicBezTo>
                <a:cubicBezTo>
                  <a:pt x="905208" y="2185159"/>
                  <a:pt x="917839" y="2195931"/>
                  <a:pt x="932698" y="2203361"/>
                </a:cubicBezTo>
                <a:cubicBezTo>
                  <a:pt x="949042" y="2211533"/>
                  <a:pt x="966874" y="2215620"/>
                  <a:pt x="986190" y="2215620"/>
                </a:cubicBezTo>
                <a:cubicBezTo>
                  <a:pt x="1005507" y="2215620"/>
                  <a:pt x="1023338" y="2211533"/>
                  <a:pt x="1039683" y="2203361"/>
                </a:cubicBezTo>
                <a:cubicBezTo>
                  <a:pt x="1055284" y="2195931"/>
                  <a:pt x="1067915" y="2185530"/>
                  <a:pt x="1077573" y="2172157"/>
                </a:cubicBezTo>
                <a:cubicBezTo>
                  <a:pt x="1087974" y="2158041"/>
                  <a:pt x="1095404" y="2142810"/>
                  <a:pt x="1099861" y="2126466"/>
                </a:cubicBezTo>
                <a:cubicBezTo>
                  <a:pt x="1104319" y="2110121"/>
                  <a:pt x="1106548" y="2092290"/>
                  <a:pt x="1106548" y="2072973"/>
                </a:cubicBezTo>
                <a:cubicBezTo>
                  <a:pt x="1106548" y="2052913"/>
                  <a:pt x="1104319" y="2033968"/>
                  <a:pt x="1099861" y="2016138"/>
                </a:cubicBezTo>
                <a:cubicBezTo>
                  <a:pt x="1095404" y="1997564"/>
                  <a:pt x="1088346" y="1981962"/>
                  <a:pt x="1078687" y="1969332"/>
                </a:cubicBezTo>
                <a:cubicBezTo>
                  <a:pt x="1068286" y="1955216"/>
                  <a:pt x="1055656" y="1944443"/>
                  <a:pt x="1040797" y="1937013"/>
                </a:cubicBezTo>
                <a:cubicBezTo>
                  <a:pt x="1024452" y="1928841"/>
                  <a:pt x="1006622" y="1924755"/>
                  <a:pt x="987304" y="1924755"/>
                </a:cubicBezTo>
                <a:close/>
                <a:moveTo>
                  <a:pt x="6325085" y="1785452"/>
                </a:moveTo>
                <a:cubicBezTo>
                  <a:pt x="6349603" y="1785452"/>
                  <a:pt x="6369663" y="1793253"/>
                  <a:pt x="6385265" y="1808855"/>
                </a:cubicBezTo>
                <a:cubicBezTo>
                  <a:pt x="6400867" y="1824457"/>
                  <a:pt x="6408667" y="1843773"/>
                  <a:pt x="6408667" y="1866805"/>
                </a:cubicBezTo>
                <a:lnTo>
                  <a:pt x="6408667" y="2152097"/>
                </a:lnTo>
                <a:cubicBezTo>
                  <a:pt x="6408667" y="2165470"/>
                  <a:pt x="6410525" y="2177729"/>
                  <a:pt x="6414239" y="2188873"/>
                </a:cubicBezTo>
                <a:cubicBezTo>
                  <a:pt x="6417211" y="2198532"/>
                  <a:pt x="6423527" y="2203361"/>
                  <a:pt x="6433185" y="2203361"/>
                </a:cubicBezTo>
                <a:cubicBezTo>
                  <a:pt x="6448044" y="2203361"/>
                  <a:pt x="6458073" y="2210419"/>
                  <a:pt x="6463275" y="2224535"/>
                </a:cubicBezTo>
                <a:cubicBezTo>
                  <a:pt x="6469218" y="2240137"/>
                  <a:pt x="6472189" y="2254624"/>
                  <a:pt x="6472189" y="2267998"/>
                </a:cubicBezTo>
                <a:cubicBezTo>
                  <a:pt x="6472189" y="2294001"/>
                  <a:pt x="6464389" y="2315175"/>
                  <a:pt x="6448787" y="2331520"/>
                </a:cubicBezTo>
                <a:cubicBezTo>
                  <a:pt x="6433185" y="2347865"/>
                  <a:pt x="6409039" y="2356037"/>
                  <a:pt x="6376349" y="2356037"/>
                </a:cubicBezTo>
                <a:cubicBezTo>
                  <a:pt x="6355547" y="2356037"/>
                  <a:pt x="6336973" y="2352694"/>
                  <a:pt x="6320627" y="2346007"/>
                </a:cubicBezTo>
                <a:cubicBezTo>
                  <a:pt x="6303541" y="2339321"/>
                  <a:pt x="6289053" y="2328176"/>
                  <a:pt x="6277165" y="2312575"/>
                </a:cubicBezTo>
                <a:cubicBezTo>
                  <a:pt x="6265278" y="2297716"/>
                  <a:pt x="6255991" y="2277656"/>
                  <a:pt x="6249305" y="2252396"/>
                </a:cubicBezTo>
                <a:cubicBezTo>
                  <a:pt x="6242618" y="2227878"/>
                  <a:pt x="6239275" y="2197789"/>
                  <a:pt x="6239275" y="2162127"/>
                </a:cubicBezTo>
                <a:lnTo>
                  <a:pt x="6239275" y="1863461"/>
                </a:lnTo>
                <a:lnTo>
                  <a:pt x="6241503" y="1867919"/>
                </a:lnTo>
                <a:cubicBezTo>
                  <a:pt x="6241503" y="1844145"/>
                  <a:pt x="6249305" y="1824457"/>
                  <a:pt x="6264907" y="1808855"/>
                </a:cubicBezTo>
                <a:cubicBezTo>
                  <a:pt x="6280509" y="1793253"/>
                  <a:pt x="6300568" y="1785452"/>
                  <a:pt x="6325085" y="1785452"/>
                </a:cubicBezTo>
                <a:close/>
                <a:moveTo>
                  <a:pt x="6834073" y="1780994"/>
                </a:moveTo>
                <a:cubicBezTo>
                  <a:pt x="6845217" y="1780994"/>
                  <a:pt x="6855619" y="1782851"/>
                  <a:pt x="6865277" y="1786566"/>
                </a:cubicBezTo>
                <a:cubicBezTo>
                  <a:pt x="6874192" y="1790281"/>
                  <a:pt x="6881993" y="1794738"/>
                  <a:pt x="6888679" y="1799939"/>
                </a:cubicBezTo>
                <a:cubicBezTo>
                  <a:pt x="6896109" y="1806626"/>
                  <a:pt x="6901311" y="1812569"/>
                  <a:pt x="6904281" y="1817770"/>
                </a:cubicBezTo>
                <a:cubicBezTo>
                  <a:pt x="6905767" y="1821485"/>
                  <a:pt x="6907254" y="1824642"/>
                  <a:pt x="6908739" y="1827243"/>
                </a:cubicBezTo>
                <a:cubicBezTo>
                  <a:pt x="6910225" y="1829843"/>
                  <a:pt x="6911711" y="1832629"/>
                  <a:pt x="6913197" y="1835601"/>
                </a:cubicBezTo>
                <a:lnTo>
                  <a:pt x="7025754" y="2114207"/>
                </a:lnTo>
                <a:lnTo>
                  <a:pt x="7140540" y="1834486"/>
                </a:lnTo>
                <a:lnTo>
                  <a:pt x="7137197" y="1835601"/>
                </a:lnTo>
                <a:cubicBezTo>
                  <a:pt x="7142397" y="1821485"/>
                  <a:pt x="7150941" y="1809226"/>
                  <a:pt x="7162828" y="1798825"/>
                </a:cubicBezTo>
                <a:cubicBezTo>
                  <a:pt x="7174715" y="1788423"/>
                  <a:pt x="7189203" y="1783223"/>
                  <a:pt x="7206291" y="1783223"/>
                </a:cubicBezTo>
                <a:cubicBezTo>
                  <a:pt x="7234523" y="1783223"/>
                  <a:pt x="7257183" y="1790281"/>
                  <a:pt x="7274271" y="1804397"/>
                </a:cubicBezTo>
                <a:cubicBezTo>
                  <a:pt x="7292101" y="1819256"/>
                  <a:pt x="7301017" y="1840430"/>
                  <a:pt x="7301017" y="1867919"/>
                </a:cubicBezTo>
                <a:cubicBezTo>
                  <a:pt x="7301017" y="1879806"/>
                  <a:pt x="7298045" y="1892808"/>
                  <a:pt x="7292101" y="1906924"/>
                </a:cubicBezTo>
                <a:lnTo>
                  <a:pt x="7105993" y="2299201"/>
                </a:lnTo>
                <a:cubicBezTo>
                  <a:pt x="7095591" y="2318518"/>
                  <a:pt x="7084447" y="2333006"/>
                  <a:pt x="7072560" y="2342664"/>
                </a:cubicBezTo>
                <a:cubicBezTo>
                  <a:pt x="7060673" y="2352322"/>
                  <a:pt x="7043957" y="2357152"/>
                  <a:pt x="7022411" y="2357152"/>
                </a:cubicBezTo>
                <a:cubicBezTo>
                  <a:pt x="7001609" y="2357152"/>
                  <a:pt x="6984892" y="2351951"/>
                  <a:pt x="6972262" y="2341550"/>
                </a:cubicBezTo>
                <a:cubicBezTo>
                  <a:pt x="6960375" y="2331891"/>
                  <a:pt x="6949230" y="2316661"/>
                  <a:pt x="6938829" y="2295858"/>
                </a:cubicBezTo>
                <a:lnTo>
                  <a:pt x="6762749" y="1912496"/>
                </a:lnTo>
                <a:cubicBezTo>
                  <a:pt x="6759035" y="1907295"/>
                  <a:pt x="6755692" y="1899494"/>
                  <a:pt x="6752720" y="1889093"/>
                </a:cubicBezTo>
                <a:cubicBezTo>
                  <a:pt x="6749748" y="1880178"/>
                  <a:pt x="6748262" y="1871262"/>
                  <a:pt x="6748262" y="1862347"/>
                </a:cubicBezTo>
                <a:cubicBezTo>
                  <a:pt x="6748262" y="1839316"/>
                  <a:pt x="6756063" y="1819999"/>
                  <a:pt x="6771665" y="1804397"/>
                </a:cubicBezTo>
                <a:cubicBezTo>
                  <a:pt x="6787267" y="1788795"/>
                  <a:pt x="6808070" y="1780994"/>
                  <a:pt x="6834073" y="1780994"/>
                </a:cubicBezTo>
                <a:close/>
                <a:moveTo>
                  <a:pt x="3313354" y="1775422"/>
                </a:moveTo>
                <a:cubicBezTo>
                  <a:pt x="3348888" y="1775422"/>
                  <a:pt x="3379610" y="1784273"/>
                  <a:pt x="3405521" y="1801976"/>
                </a:cubicBezTo>
                <a:cubicBezTo>
                  <a:pt x="3430687" y="1819680"/>
                  <a:pt x="3449563" y="1845126"/>
                  <a:pt x="3462147" y="1878315"/>
                </a:cubicBezTo>
                <a:cubicBezTo>
                  <a:pt x="3474777" y="1844383"/>
                  <a:pt x="3491865" y="1818937"/>
                  <a:pt x="3513411" y="1801976"/>
                </a:cubicBezTo>
                <a:cubicBezTo>
                  <a:pt x="3535699" y="1784273"/>
                  <a:pt x="3565788" y="1775422"/>
                  <a:pt x="3603679" y="1775422"/>
                </a:cubicBezTo>
                <a:cubicBezTo>
                  <a:pt x="3663858" y="1775422"/>
                  <a:pt x="3710664" y="1794738"/>
                  <a:pt x="3744097" y="1833372"/>
                </a:cubicBezTo>
                <a:cubicBezTo>
                  <a:pt x="3777529" y="1872748"/>
                  <a:pt x="3794246" y="1928841"/>
                  <a:pt x="3794246" y="2001650"/>
                </a:cubicBezTo>
                <a:lnTo>
                  <a:pt x="3794246" y="2278027"/>
                </a:lnTo>
                <a:cubicBezTo>
                  <a:pt x="3794246" y="2301059"/>
                  <a:pt x="3786445" y="2320375"/>
                  <a:pt x="3770843" y="2335977"/>
                </a:cubicBezTo>
                <a:cubicBezTo>
                  <a:pt x="3755241" y="2351579"/>
                  <a:pt x="3735181" y="2359380"/>
                  <a:pt x="3710664" y="2359380"/>
                </a:cubicBezTo>
                <a:cubicBezTo>
                  <a:pt x="3686147" y="2359380"/>
                  <a:pt x="3666087" y="2351562"/>
                  <a:pt x="3650485" y="2335925"/>
                </a:cubicBezTo>
                <a:cubicBezTo>
                  <a:pt x="3634883" y="2320277"/>
                  <a:pt x="3627082" y="2300536"/>
                  <a:pt x="3627082" y="2276704"/>
                </a:cubicBezTo>
                <a:lnTo>
                  <a:pt x="3627082" y="2015250"/>
                </a:lnTo>
                <a:cubicBezTo>
                  <a:pt x="3627082" y="1986205"/>
                  <a:pt x="3620395" y="1964230"/>
                  <a:pt x="3607022" y="1949324"/>
                </a:cubicBezTo>
                <a:cubicBezTo>
                  <a:pt x="3593649" y="1934431"/>
                  <a:pt x="3575818" y="1926984"/>
                  <a:pt x="3553530" y="1926984"/>
                </a:cubicBezTo>
                <a:cubicBezTo>
                  <a:pt x="3531984" y="1926984"/>
                  <a:pt x="3514897" y="1934431"/>
                  <a:pt x="3502267" y="1949324"/>
                </a:cubicBezTo>
                <a:cubicBezTo>
                  <a:pt x="3490379" y="1963475"/>
                  <a:pt x="3484435" y="1985450"/>
                  <a:pt x="3484435" y="2015250"/>
                </a:cubicBezTo>
                <a:lnTo>
                  <a:pt x="3484435" y="2276704"/>
                </a:lnTo>
                <a:cubicBezTo>
                  <a:pt x="3484435" y="2299793"/>
                  <a:pt x="3476635" y="2319162"/>
                  <a:pt x="3461033" y="2334811"/>
                </a:cubicBezTo>
                <a:cubicBezTo>
                  <a:pt x="3445431" y="2350448"/>
                  <a:pt x="3425371" y="2358266"/>
                  <a:pt x="3400854" y="2358266"/>
                </a:cubicBezTo>
                <a:cubicBezTo>
                  <a:pt x="3376337" y="2358266"/>
                  <a:pt x="3356277" y="2350448"/>
                  <a:pt x="3340675" y="2334811"/>
                </a:cubicBezTo>
                <a:cubicBezTo>
                  <a:pt x="3325073" y="2319162"/>
                  <a:pt x="3317271" y="2299422"/>
                  <a:pt x="3317271" y="2275590"/>
                </a:cubicBezTo>
                <a:lnTo>
                  <a:pt x="3317271" y="2014135"/>
                </a:lnTo>
                <a:cubicBezTo>
                  <a:pt x="3317271" y="1985090"/>
                  <a:pt x="3310637" y="1963115"/>
                  <a:pt x="3297369" y="1948210"/>
                </a:cubicBezTo>
                <a:cubicBezTo>
                  <a:pt x="3284100" y="1933316"/>
                  <a:pt x="3266037" y="1925869"/>
                  <a:pt x="3243180" y="1925869"/>
                </a:cubicBezTo>
                <a:cubicBezTo>
                  <a:pt x="3196734" y="1925869"/>
                  <a:pt x="3173511" y="1955291"/>
                  <a:pt x="3173511" y="2014135"/>
                </a:cubicBezTo>
                <a:lnTo>
                  <a:pt x="3173511" y="2275590"/>
                </a:lnTo>
                <a:cubicBezTo>
                  <a:pt x="3173511" y="2298679"/>
                  <a:pt x="3165658" y="2318048"/>
                  <a:pt x="3149951" y="2333696"/>
                </a:cubicBezTo>
                <a:cubicBezTo>
                  <a:pt x="3134245" y="2349333"/>
                  <a:pt x="3114052" y="2357152"/>
                  <a:pt x="3089372" y="2357152"/>
                </a:cubicBezTo>
                <a:cubicBezTo>
                  <a:pt x="3065447" y="2357152"/>
                  <a:pt x="3045254" y="2349339"/>
                  <a:pt x="3028793" y="2333714"/>
                </a:cubicBezTo>
                <a:cubicBezTo>
                  <a:pt x="3012343" y="2318089"/>
                  <a:pt x="3004118" y="2298006"/>
                  <a:pt x="3004118" y="2273465"/>
                </a:cubicBezTo>
                <a:lnTo>
                  <a:pt x="3004118" y="1863931"/>
                </a:lnTo>
                <a:lnTo>
                  <a:pt x="2996317" y="1870566"/>
                </a:lnTo>
                <a:cubicBezTo>
                  <a:pt x="2996317" y="1846048"/>
                  <a:pt x="3004171" y="1825989"/>
                  <a:pt x="3019877" y="1810387"/>
                </a:cubicBezTo>
                <a:cubicBezTo>
                  <a:pt x="3035584" y="1794785"/>
                  <a:pt x="3057640" y="1786984"/>
                  <a:pt x="3086046" y="1786984"/>
                </a:cubicBezTo>
                <a:cubicBezTo>
                  <a:pt x="3109983" y="1786984"/>
                  <a:pt x="3129427" y="1792928"/>
                  <a:pt x="3144379" y="1804815"/>
                </a:cubicBezTo>
                <a:cubicBezTo>
                  <a:pt x="3160086" y="1817445"/>
                  <a:pt x="3167939" y="1836390"/>
                  <a:pt x="3167939" y="1861650"/>
                </a:cubicBezTo>
                <a:lnTo>
                  <a:pt x="3167904" y="1876086"/>
                </a:lnTo>
                <a:cubicBezTo>
                  <a:pt x="3173825" y="1862817"/>
                  <a:pt x="3180859" y="1850280"/>
                  <a:pt x="3189009" y="1838474"/>
                </a:cubicBezTo>
                <a:cubicBezTo>
                  <a:pt x="3198632" y="1825205"/>
                  <a:pt x="3208993" y="1814514"/>
                  <a:pt x="3220091" y="1806399"/>
                </a:cubicBezTo>
                <a:cubicBezTo>
                  <a:pt x="3233417" y="1796811"/>
                  <a:pt x="3247109" y="1789433"/>
                  <a:pt x="3261167" y="1784267"/>
                </a:cubicBezTo>
                <a:cubicBezTo>
                  <a:pt x="3277455" y="1778370"/>
                  <a:pt x="3294850" y="1775422"/>
                  <a:pt x="3313354" y="1775422"/>
                </a:cubicBezTo>
                <a:close/>
                <a:moveTo>
                  <a:pt x="2423019" y="1775422"/>
                </a:moveTo>
                <a:cubicBezTo>
                  <a:pt x="2484497" y="1775422"/>
                  <a:pt x="2533016" y="1795110"/>
                  <a:pt x="2568573" y="1834486"/>
                </a:cubicBezTo>
                <a:cubicBezTo>
                  <a:pt x="2604130" y="1873863"/>
                  <a:pt x="2621909" y="1930327"/>
                  <a:pt x="2621909" y="2003879"/>
                </a:cubicBezTo>
                <a:lnTo>
                  <a:pt x="2621909" y="2278027"/>
                </a:lnTo>
                <a:cubicBezTo>
                  <a:pt x="2621909" y="2301059"/>
                  <a:pt x="2614108" y="2320375"/>
                  <a:pt x="2598506" y="2335977"/>
                </a:cubicBezTo>
                <a:cubicBezTo>
                  <a:pt x="2582904" y="2351579"/>
                  <a:pt x="2562844" y="2359380"/>
                  <a:pt x="2538327" y="2359380"/>
                </a:cubicBezTo>
                <a:cubicBezTo>
                  <a:pt x="2513809" y="2359380"/>
                  <a:pt x="2493750" y="2351579"/>
                  <a:pt x="2478148" y="2335977"/>
                </a:cubicBezTo>
                <a:cubicBezTo>
                  <a:pt x="2462546" y="2320375"/>
                  <a:pt x="2454745" y="2300687"/>
                  <a:pt x="2454745" y="2276913"/>
                </a:cubicBezTo>
                <a:lnTo>
                  <a:pt x="2454745" y="2066287"/>
                </a:lnTo>
                <a:cubicBezTo>
                  <a:pt x="2454745" y="2018738"/>
                  <a:pt x="2446253" y="1983448"/>
                  <a:pt x="2429270" y="1960416"/>
                </a:cubicBezTo>
                <a:cubicBezTo>
                  <a:pt x="2412286" y="1938128"/>
                  <a:pt x="2389023" y="1926984"/>
                  <a:pt x="2359479" y="1926984"/>
                </a:cubicBezTo>
                <a:cubicBezTo>
                  <a:pt x="2331409" y="1926984"/>
                  <a:pt x="2309254" y="1938499"/>
                  <a:pt x="2293014" y="1961531"/>
                </a:cubicBezTo>
                <a:cubicBezTo>
                  <a:pt x="2276762" y="1984562"/>
                  <a:pt x="2268636" y="2020595"/>
                  <a:pt x="2268636" y="2069630"/>
                </a:cubicBezTo>
                <a:lnTo>
                  <a:pt x="2268636" y="2275799"/>
                </a:lnTo>
                <a:cubicBezTo>
                  <a:pt x="2268636" y="2298830"/>
                  <a:pt x="2260783" y="2318147"/>
                  <a:pt x="2245076" y="2333749"/>
                </a:cubicBezTo>
                <a:cubicBezTo>
                  <a:pt x="2229370" y="2349351"/>
                  <a:pt x="2209177" y="2357152"/>
                  <a:pt x="2184497" y="2357152"/>
                </a:cubicBezTo>
                <a:cubicBezTo>
                  <a:pt x="2160572" y="2357152"/>
                  <a:pt x="2140378" y="2349351"/>
                  <a:pt x="2123917" y="2333749"/>
                </a:cubicBezTo>
                <a:cubicBezTo>
                  <a:pt x="2107468" y="2318147"/>
                  <a:pt x="2099243" y="2298087"/>
                  <a:pt x="2099243" y="2273570"/>
                </a:cubicBezTo>
                <a:lnTo>
                  <a:pt x="2099243" y="1854546"/>
                </a:lnTo>
                <a:lnTo>
                  <a:pt x="2093671" y="1861233"/>
                </a:lnTo>
                <a:cubicBezTo>
                  <a:pt x="2093671" y="1853803"/>
                  <a:pt x="2095529" y="1845259"/>
                  <a:pt x="2099243" y="1835601"/>
                </a:cubicBezTo>
                <a:cubicBezTo>
                  <a:pt x="2102238" y="1827428"/>
                  <a:pt x="2107474" y="1819627"/>
                  <a:pt x="2114950" y="1812198"/>
                </a:cubicBezTo>
                <a:cubicBezTo>
                  <a:pt x="2121683" y="1805511"/>
                  <a:pt x="2130662" y="1799939"/>
                  <a:pt x="2141888" y="1795481"/>
                </a:cubicBezTo>
                <a:cubicBezTo>
                  <a:pt x="2153101" y="1791024"/>
                  <a:pt x="2166190" y="1788795"/>
                  <a:pt x="2181154" y="1788795"/>
                </a:cubicBezTo>
                <a:cubicBezTo>
                  <a:pt x="2211069" y="1788795"/>
                  <a:pt x="2232388" y="1796224"/>
                  <a:pt x="2245111" y="1811083"/>
                </a:cubicBezTo>
                <a:cubicBezTo>
                  <a:pt x="2257823" y="1825942"/>
                  <a:pt x="2264178" y="1841544"/>
                  <a:pt x="2264178" y="1857889"/>
                </a:cubicBezTo>
                <a:lnTo>
                  <a:pt x="2264144" y="1876834"/>
                </a:lnTo>
                <a:cubicBezTo>
                  <a:pt x="2277482" y="1842659"/>
                  <a:pt x="2298592" y="1817398"/>
                  <a:pt x="2327474" y="1801054"/>
                </a:cubicBezTo>
                <a:cubicBezTo>
                  <a:pt x="2357099" y="1783966"/>
                  <a:pt x="2388948" y="1775422"/>
                  <a:pt x="2423019" y="1775422"/>
                </a:cubicBezTo>
                <a:close/>
                <a:moveTo>
                  <a:pt x="7615799" y="1772079"/>
                </a:moveTo>
                <a:cubicBezTo>
                  <a:pt x="7658891" y="1772079"/>
                  <a:pt x="7693437" y="1780994"/>
                  <a:pt x="7719441" y="1798825"/>
                </a:cubicBezTo>
                <a:cubicBezTo>
                  <a:pt x="7744701" y="1816656"/>
                  <a:pt x="7764761" y="1841173"/>
                  <a:pt x="7779619" y="1872377"/>
                </a:cubicBezTo>
                <a:lnTo>
                  <a:pt x="7779619" y="1854546"/>
                </a:lnTo>
                <a:cubicBezTo>
                  <a:pt x="7779619" y="1833000"/>
                  <a:pt x="7787421" y="1815541"/>
                  <a:pt x="7803023" y="1802168"/>
                </a:cubicBezTo>
                <a:cubicBezTo>
                  <a:pt x="7818625" y="1788795"/>
                  <a:pt x="7839056" y="1782108"/>
                  <a:pt x="7864316" y="1782108"/>
                </a:cubicBezTo>
                <a:cubicBezTo>
                  <a:pt x="7890319" y="1782108"/>
                  <a:pt x="7911122" y="1788795"/>
                  <a:pt x="7926724" y="1802168"/>
                </a:cubicBezTo>
                <a:cubicBezTo>
                  <a:pt x="7942326" y="1815541"/>
                  <a:pt x="7950127" y="1832629"/>
                  <a:pt x="7950127" y="1853432"/>
                </a:cubicBezTo>
                <a:lnTo>
                  <a:pt x="7950127" y="2156555"/>
                </a:lnTo>
                <a:lnTo>
                  <a:pt x="7950127" y="2159898"/>
                </a:lnTo>
                <a:cubicBezTo>
                  <a:pt x="7950127" y="2176986"/>
                  <a:pt x="7952355" y="2188873"/>
                  <a:pt x="7956813" y="2195560"/>
                </a:cubicBezTo>
                <a:cubicBezTo>
                  <a:pt x="7961271" y="2202247"/>
                  <a:pt x="7966472" y="2205590"/>
                  <a:pt x="7972415" y="2205590"/>
                </a:cubicBezTo>
                <a:cubicBezTo>
                  <a:pt x="7984303" y="2205590"/>
                  <a:pt x="7994333" y="2211162"/>
                  <a:pt x="8002505" y="2222306"/>
                </a:cubicBezTo>
                <a:cubicBezTo>
                  <a:pt x="8009935" y="2232707"/>
                  <a:pt x="8013649" y="2248681"/>
                  <a:pt x="8013649" y="2270226"/>
                </a:cubicBezTo>
                <a:cubicBezTo>
                  <a:pt x="8013649" y="2328919"/>
                  <a:pt x="7977616" y="2358266"/>
                  <a:pt x="7905549" y="2358266"/>
                </a:cubicBezTo>
                <a:cubicBezTo>
                  <a:pt x="7867659" y="2358266"/>
                  <a:pt x="7838684" y="2348155"/>
                  <a:pt x="7818625" y="2327933"/>
                </a:cubicBezTo>
                <a:cubicBezTo>
                  <a:pt x="7799308" y="2308465"/>
                  <a:pt x="7786678" y="2285248"/>
                  <a:pt x="7780734" y="2258281"/>
                </a:cubicBezTo>
                <a:lnTo>
                  <a:pt x="7779619" y="2253789"/>
                </a:lnTo>
                <a:cubicBezTo>
                  <a:pt x="7763275" y="2291215"/>
                  <a:pt x="7739872" y="2319656"/>
                  <a:pt x="7709411" y="2339112"/>
                </a:cubicBezTo>
                <a:cubicBezTo>
                  <a:pt x="7679693" y="2357825"/>
                  <a:pt x="7644031" y="2367182"/>
                  <a:pt x="7602427" y="2367182"/>
                </a:cubicBezTo>
                <a:cubicBezTo>
                  <a:pt x="7570479" y="2367182"/>
                  <a:pt x="7540019" y="2360495"/>
                  <a:pt x="7511043" y="2347122"/>
                </a:cubicBezTo>
                <a:cubicBezTo>
                  <a:pt x="7482811" y="2333749"/>
                  <a:pt x="7457180" y="2314060"/>
                  <a:pt x="7434147" y="2288057"/>
                </a:cubicBezTo>
                <a:cubicBezTo>
                  <a:pt x="7411859" y="2262797"/>
                  <a:pt x="7394029" y="2231964"/>
                  <a:pt x="7380655" y="2195560"/>
                </a:cubicBezTo>
                <a:cubicBezTo>
                  <a:pt x="7367283" y="2159898"/>
                  <a:pt x="7360595" y="2119036"/>
                  <a:pt x="7360595" y="2072973"/>
                </a:cubicBezTo>
                <a:cubicBezTo>
                  <a:pt x="7360595" y="2024681"/>
                  <a:pt x="7367654" y="1982705"/>
                  <a:pt x="7381770" y="1947043"/>
                </a:cubicBezTo>
                <a:cubicBezTo>
                  <a:pt x="7395887" y="1910639"/>
                  <a:pt x="7414831" y="1879435"/>
                  <a:pt x="7438605" y="1853432"/>
                </a:cubicBezTo>
                <a:cubicBezTo>
                  <a:pt x="7462380" y="1827428"/>
                  <a:pt x="7489497" y="1807369"/>
                  <a:pt x="7519959" y="1793253"/>
                </a:cubicBezTo>
                <a:cubicBezTo>
                  <a:pt x="7550419" y="1779136"/>
                  <a:pt x="7582367" y="1772079"/>
                  <a:pt x="7615799" y="1772079"/>
                </a:cubicBezTo>
                <a:close/>
                <a:moveTo>
                  <a:pt x="5758425" y="1772079"/>
                </a:moveTo>
                <a:cubicBezTo>
                  <a:pt x="5801515" y="1772079"/>
                  <a:pt x="5836063" y="1780994"/>
                  <a:pt x="5862065" y="1798825"/>
                </a:cubicBezTo>
                <a:cubicBezTo>
                  <a:pt x="5887325" y="1816656"/>
                  <a:pt x="5907385" y="1841173"/>
                  <a:pt x="5922245" y="1872377"/>
                </a:cubicBezTo>
                <a:lnTo>
                  <a:pt x="5922245" y="1854546"/>
                </a:lnTo>
                <a:cubicBezTo>
                  <a:pt x="5922245" y="1833000"/>
                  <a:pt x="5930046" y="1815541"/>
                  <a:pt x="5945647" y="1802168"/>
                </a:cubicBezTo>
                <a:cubicBezTo>
                  <a:pt x="5961249" y="1788795"/>
                  <a:pt x="5981681" y="1782108"/>
                  <a:pt x="6006941" y="1782108"/>
                </a:cubicBezTo>
                <a:cubicBezTo>
                  <a:pt x="6032945" y="1782108"/>
                  <a:pt x="6053747" y="1788795"/>
                  <a:pt x="6069349" y="1802168"/>
                </a:cubicBezTo>
                <a:cubicBezTo>
                  <a:pt x="6084951" y="1815541"/>
                  <a:pt x="6092751" y="1832629"/>
                  <a:pt x="6092751" y="1853432"/>
                </a:cubicBezTo>
                <a:lnTo>
                  <a:pt x="6092751" y="2156555"/>
                </a:lnTo>
                <a:lnTo>
                  <a:pt x="6092751" y="2159898"/>
                </a:lnTo>
                <a:cubicBezTo>
                  <a:pt x="6092751" y="2176986"/>
                  <a:pt x="6094981" y="2188873"/>
                  <a:pt x="6099439" y="2195560"/>
                </a:cubicBezTo>
                <a:cubicBezTo>
                  <a:pt x="6103896" y="2202247"/>
                  <a:pt x="6109097" y="2205590"/>
                  <a:pt x="6115041" y="2205590"/>
                </a:cubicBezTo>
                <a:cubicBezTo>
                  <a:pt x="6126927" y="2205590"/>
                  <a:pt x="6136957" y="2211162"/>
                  <a:pt x="6145129" y="2222306"/>
                </a:cubicBezTo>
                <a:cubicBezTo>
                  <a:pt x="6152559" y="2232707"/>
                  <a:pt x="6156274" y="2248681"/>
                  <a:pt x="6156274" y="2270226"/>
                </a:cubicBezTo>
                <a:cubicBezTo>
                  <a:pt x="6156274" y="2328919"/>
                  <a:pt x="6120241" y="2358266"/>
                  <a:pt x="6048175" y="2358266"/>
                </a:cubicBezTo>
                <a:cubicBezTo>
                  <a:pt x="6010285" y="2358266"/>
                  <a:pt x="5981309" y="2348155"/>
                  <a:pt x="5961249" y="2327933"/>
                </a:cubicBezTo>
                <a:cubicBezTo>
                  <a:pt x="5941933" y="2308465"/>
                  <a:pt x="5929303" y="2285248"/>
                  <a:pt x="5923359" y="2258281"/>
                </a:cubicBezTo>
                <a:lnTo>
                  <a:pt x="5922245" y="2253789"/>
                </a:lnTo>
                <a:cubicBezTo>
                  <a:pt x="5905900" y="2291215"/>
                  <a:pt x="5882497" y="2319656"/>
                  <a:pt x="5852036" y="2339112"/>
                </a:cubicBezTo>
                <a:cubicBezTo>
                  <a:pt x="5822318" y="2357825"/>
                  <a:pt x="5786657" y="2367182"/>
                  <a:pt x="5745051" y="2367182"/>
                </a:cubicBezTo>
                <a:cubicBezTo>
                  <a:pt x="5713105" y="2367182"/>
                  <a:pt x="5682643" y="2360495"/>
                  <a:pt x="5653669" y="2347122"/>
                </a:cubicBezTo>
                <a:cubicBezTo>
                  <a:pt x="5625436" y="2333749"/>
                  <a:pt x="5599805" y="2314060"/>
                  <a:pt x="5576773" y="2288057"/>
                </a:cubicBezTo>
                <a:cubicBezTo>
                  <a:pt x="5554485" y="2262797"/>
                  <a:pt x="5536653" y="2231964"/>
                  <a:pt x="5523281" y="2195560"/>
                </a:cubicBezTo>
                <a:cubicBezTo>
                  <a:pt x="5509907" y="2159898"/>
                  <a:pt x="5503221" y="2119036"/>
                  <a:pt x="5503221" y="2072973"/>
                </a:cubicBezTo>
                <a:cubicBezTo>
                  <a:pt x="5503221" y="2024681"/>
                  <a:pt x="5510279" y="1982705"/>
                  <a:pt x="5524395" y="1947043"/>
                </a:cubicBezTo>
                <a:cubicBezTo>
                  <a:pt x="5538511" y="1910639"/>
                  <a:pt x="5557457" y="1879435"/>
                  <a:pt x="5581231" y="1853432"/>
                </a:cubicBezTo>
                <a:cubicBezTo>
                  <a:pt x="5605005" y="1827428"/>
                  <a:pt x="5632123" y="1807369"/>
                  <a:pt x="5662583" y="1793253"/>
                </a:cubicBezTo>
                <a:cubicBezTo>
                  <a:pt x="5693045" y="1779136"/>
                  <a:pt x="5724991" y="1772079"/>
                  <a:pt x="5758425" y="1772079"/>
                </a:cubicBezTo>
                <a:close/>
                <a:moveTo>
                  <a:pt x="1615050" y="1772079"/>
                </a:moveTo>
                <a:cubicBezTo>
                  <a:pt x="1658141" y="1772079"/>
                  <a:pt x="1692688" y="1780994"/>
                  <a:pt x="1718691" y="1798825"/>
                </a:cubicBezTo>
                <a:cubicBezTo>
                  <a:pt x="1743951" y="1816656"/>
                  <a:pt x="1764011" y="1841173"/>
                  <a:pt x="1778870" y="1872377"/>
                </a:cubicBezTo>
                <a:lnTo>
                  <a:pt x="1778870" y="1854546"/>
                </a:lnTo>
                <a:cubicBezTo>
                  <a:pt x="1778870" y="1833000"/>
                  <a:pt x="1786671" y="1815541"/>
                  <a:pt x="1802273" y="1802168"/>
                </a:cubicBezTo>
                <a:cubicBezTo>
                  <a:pt x="1817875" y="1788795"/>
                  <a:pt x="1838306" y="1782108"/>
                  <a:pt x="1863566" y="1782108"/>
                </a:cubicBezTo>
                <a:cubicBezTo>
                  <a:pt x="1889570" y="1782108"/>
                  <a:pt x="1910372" y="1788795"/>
                  <a:pt x="1925974" y="1802168"/>
                </a:cubicBezTo>
                <a:cubicBezTo>
                  <a:pt x="1941576" y="1815541"/>
                  <a:pt x="1949377" y="1832629"/>
                  <a:pt x="1949377" y="1853432"/>
                </a:cubicBezTo>
                <a:lnTo>
                  <a:pt x="1949377" y="2156555"/>
                </a:lnTo>
                <a:lnTo>
                  <a:pt x="1949377" y="2159898"/>
                </a:lnTo>
                <a:cubicBezTo>
                  <a:pt x="1949377" y="2176986"/>
                  <a:pt x="1951606" y="2188873"/>
                  <a:pt x="1956064" y="2195560"/>
                </a:cubicBezTo>
                <a:cubicBezTo>
                  <a:pt x="1960521" y="2202247"/>
                  <a:pt x="1965722" y="2205590"/>
                  <a:pt x="1971666" y="2205590"/>
                </a:cubicBezTo>
                <a:cubicBezTo>
                  <a:pt x="1983553" y="2205590"/>
                  <a:pt x="1993583" y="2211162"/>
                  <a:pt x="2001755" y="2222306"/>
                </a:cubicBezTo>
                <a:cubicBezTo>
                  <a:pt x="2009185" y="2232707"/>
                  <a:pt x="2012899" y="2248681"/>
                  <a:pt x="2012899" y="2270226"/>
                </a:cubicBezTo>
                <a:cubicBezTo>
                  <a:pt x="2012899" y="2328919"/>
                  <a:pt x="1976866" y="2358266"/>
                  <a:pt x="1904800" y="2358266"/>
                </a:cubicBezTo>
                <a:cubicBezTo>
                  <a:pt x="1866910" y="2358266"/>
                  <a:pt x="1837934" y="2348155"/>
                  <a:pt x="1817875" y="2327933"/>
                </a:cubicBezTo>
                <a:cubicBezTo>
                  <a:pt x="1798558" y="2308465"/>
                  <a:pt x="1785928" y="2285248"/>
                  <a:pt x="1779984" y="2258281"/>
                </a:cubicBezTo>
                <a:lnTo>
                  <a:pt x="1778870" y="2253789"/>
                </a:lnTo>
                <a:cubicBezTo>
                  <a:pt x="1762525" y="2291215"/>
                  <a:pt x="1739122" y="2319656"/>
                  <a:pt x="1708661" y="2339112"/>
                </a:cubicBezTo>
                <a:cubicBezTo>
                  <a:pt x="1678943" y="2357825"/>
                  <a:pt x="1643282" y="2367182"/>
                  <a:pt x="1601676" y="2367182"/>
                </a:cubicBezTo>
                <a:cubicBezTo>
                  <a:pt x="1569730" y="2367182"/>
                  <a:pt x="1539269" y="2360495"/>
                  <a:pt x="1510294" y="2347122"/>
                </a:cubicBezTo>
                <a:cubicBezTo>
                  <a:pt x="1482062" y="2333749"/>
                  <a:pt x="1456430" y="2314060"/>
                  <a:pt x="1433398" y="2288057"/>
                </a:cubicBezTo>
                <a:cubicBezTo>
                  <a:pt x="1411110" y="2262797"/>
                  <a:pt x="1393280" y="2231964"/>
                  <a:pt x="1379907" y="2195560"/>
                </a:cubicBezTo>
                <a:cubicBezTo>
                  <a:pt x="1366533" y="2159898"/>
                  <a:pt x="1359846" y="2119036"/>
                  <a:pt x="1359846" y="2072973"/>
                </a:cubicBezTo>
                <a:cubicBezTo>
                  <a:pt x="1359846" y="2024681"/>
                  <a:pt x="1366905" y="1982705"/>
                  <a:pt x="1381020" y="1947043"/>
                </a:cubicBezTo>
                <a:cubicBezTo>
                  <a:pt x="1395136" y="1910639"/>
                  <a:pt x="1414082" y="1879435"/>
                  <a:pt x="1437856" y="1853432"/>
                </a:cubicBezTo>
                <a:cubicBezTo>
                  <a:pt x="1461630" y="1827428"/>
                  <a:pt x="1488748" y="1807369"/>
                  <a:pt x="1519209" y="1793253"/>
                </a:cubicBezTo>
                <a:cubicBezTo>
                  <a:pt x="1549670" y="1779136"/>
                  <a:pt x="1581617" y="1772079"/>
                  <a:pt x="1615050" y="1772079"/>
                </a:cubicBezTo>
                <a:close/>
                <a:moveTo>
                  <a:pt x="988419" y="1771016"/>
                </a:moveTo>
                <a:lnTo>
                  <a:pt x="1018926" y="1772427"/>
                </a:lnTo>
                <a:cubicBezTo>
                  <a:pt x="1049852" y="1775352"/>
                  <a:pt x="1078687" y="1782665"/>
                  <a:pt x="1105434" y="1794367"/>
                </a:cubicBezTo>
                <a:cubicBezTo>
                  <a:pt x="1141838" y="1809969"/>
                  <a:pt x="1172671" y="1831143"/>
                  <a:pt x="1197931" y="1857889"/>
                </a:cubicBezTo>
                <a:cubicBezTo>
                  <a:pt x="1223934" y="1884635"/>
                  <a:pt x="1243994" y="1916211"/>
                  <a:pt x="1258110" y="1952615"/>
                </a:cubicBezTo>
                <a:cubicBezTo>
                  <a:pt x="1272969" y="1990506"/>
                  <a:pt x="1280398" y="2029511"/>
                  <a:pt x="1280398" y="2069630"/>
                </a:cubicBezTo>
                <a:cubicBezTo>
                  <a:pt x="1280398" y="2112721"/>
                  <a:pt x="1273340" y="2152097"/>
                  <a:pt x="1259224" y="2187759"/>
                </a:cubicBezTo>
                <a:cubicBezTo>
                  <a:pt x="1245108" y="2224163"/>
                  <a:pt x="1225049" y="2255739"/>
                  <a:pt x="1199045" y="2282485"/>
                </a:cubicBezTo>
                <a:cubicBezTo>
                  <a:pt x="1173785" y="2309231"/>
                  <a:pt x="1142952" y="2330405"/>
                  <a:pt x="1106548" y="2346007"/>
                </a:cubicBezTo>
                <a:cubicBezTo>
                  <a:pt x="1070886" y="2361609"/>
                  <a:pt x="1031510" y="2369410"/>
                  <a:pt x="988419" y="2369410"/>
                </a:cubicBezTo>
                <a:cubicBezTo>
                  <a:pt x="945328" y="2369410"/>
                  <a:pt x="905951" y="2361609"/>
                  <a:pt x="870290" y="2346007"/>
                </a:cubicBezTo>
                <a:cubicBezTo>
                  <a:pt x="833885" y="2330405"/>
                  <a:pt x="803053" y="2309231"/>
                  <a:pt x="777793" y="2282485"/>
                </a:cubicBezTo>
                <a:cubicBezTo>
                  <a:pt x="751789" y="2255739"/>
                  <a:pt x="731730" y="2224163"/>
                  <a:pt x="717614" y="2187759"/>
                </a:cubicBezTo>
                <a:cubicBezTo>
                  <a:pt x="703498" y="2152097"/>
                  <a:pt x="696440" y="2112721"/>
                  <a:pt x="696440" y="2069630"/>
                </a:cubicBezTo>
                <a:cubicBezTo>
                  <a:pt x="696440" y="2029511"/>
                  <a:pt x="703869" y="1990506"/>
                  <a:pt x="718728" y="1952615"/>
                </a:cubicBezTo>
                <a:cubicBezTo>
                  <a:pt x="732845" y="1916211"/>
                  <a:pt x="752904" y="1884635"/>
                  <a:pt x="778908" y="1857889"/>
                </a:cubicBezTo>
                <a:cubicBezTo>
                  <a:pt x="804167" y="1831143"/>
                  <a:pt x="835000" y="1809969"/>
                  <a:pt x="871405" y="1794367"/>
                </a:cubicBezTo>
                <a:cubicBezTo>
                  <a:pt x="898150" y="1782665"/>
                  <a:pt x="926986" y="1775352"/>
                  <a:pt x="957912" y="1772427"/>
                </a:cubicBezTo>
                <a:close/>
                <a:moveTo>
                  <a:pt x="987304" y="1770964"/>
                </a:moveTo>
                <a:lnTo>
                  <a:pt x="989533" y="1770964"/>
                </a:lnTo>
                <a:lnTo>
                  <a:pt x="988419" y="1771016"/>
                </a:lnTo>
                <a:close/>
                <a:moveTo>
                  <a:pt x="4473607" y="1729730"/>
                </a:moveTo>
                <a:cubicBezTo>
                  <a:pt x="4492181" y="1729730"/>
                  <a:pt x="4507039" y="1734188"/>
                  <a:pt x="4518183" y="1743103"/>
                </a:cubicBezTo>
                <a:cubicBezTo>
                  <a:pt x="4529328" y="1752019"/>
                  <a:pt x="4534157" y="1763163"/>
                  <a:pt x="4532671" y="1776536"/>
                </a:cubicBezTo>
                <a:lnTo>
                  <a:pt x="4532671" y="1782108"/>
                </a:lnTo>
                <a:cubicBezTo>
                  <a:pt x="4532671" y="1804397"/>
                  <a:pt x="4530256" y="1824828"/>
                  <a:pt x="4525427" y="1843402"/>
                </a:cubicBezTo>
                <a:cubicBezTo>
                  <a:pt x="4520598" y="1861975"/>
                  <a:pt x="4512983" y="1876091"/>
                  <a:pt x="4502581" y="1885750"/>
                </a:cubicBezTo>
                <a:cubicBezTo>
                  <a:pt x="4496638" y="1891693"/>
                  <a:pt x="4489580" y="1897637"/>
                  <a:pt x="4481407" y="1903581"/>
                </a:cubicBezTo>
                <a:cubicBezTo>
                  <a:pt x="4473235" y="1909524"/>
                  <a:pt x="4463949" y="1915468"/>
                  <a:pt x="4453547" y="1921411"/>
                </a:cubicBezTo>
                <a:cubicBezTo>
                  <a:pt x="4456519" y="1926612"/>
                  <a:pt x="4459119" y="1931813"/>
                  <a:pt x="4461348" y="1937013"/>
                </a:cubicBezTo>
                <a:cubicBezTo>
                  <a:pt x="4463577" y="1942214"/>
                  <a:pt x="4465805" y="1947415"/>
                  <a:pt x="4468035" y="1952615"/>
                </a:cubicBezTo>
                <a:cubicBezTo>
                  <a:pt x="4482893" y="1990506"/>
                  <a:pt x="4490323" y="2029511"/>
                  <a:pt x="4490323" y="2069630"/>
                </a:cubicBezTo>
                <a:cubicBezTo>
                  <a:pt x="4490323" y="2112721"/>
                  <a:pt x="4483265" y="2152097"/>
                  <a:pt x="4469149" y="2187759"/>
                </a:cubicBezTo>
                <a:cubicBezTo>
                  <a:pt x="4455033" y="2224163"/>
                  <a:pt x="4434973" y="2255739"/>
                  <a:pt x="4408969" y="2282485"/>
                </a:cubicBezTo>
                <a:cubicBezTo>
                  <a:pt x="4383709" y="2309231"/>
                  <a:pt x="4352877" y="2330405"/>
                  <a:pt x="4316473" y="2346007"/>
                </a:cubicBezTo>
                <a:cubicBezTo>
                  <a:pt x="4280811" y="2361609"/>
                  <a:pt x="4241435" y="2369410"/>
                  <a:pt x="4198343" y="2369410"/>
                </a:cubicBezTo>
                <a:cubicBezTo>
                  <a:pt x="4155253" y="2369410"/>
                  <a:pt x="4115876" y="2361609"/>
                  <a:pt x="4080215" y="2346007"/>
                </a:cubicBezTo>
                <a:cubicBezTo>
                  <a:pt x="4043810" y="2330405"/>
                  <a:pt x="4012977" y="2309231"/>
                  <a:pt x="3987717" y="2282485"/>
                </a:cubicBezTo>
                <a:cubicBezTo>
                  <a:pt x="3961714" y="2255739"/>
                  <a:pt x="3941655" y="2224163"/>
                  <a:pt x="3927539" y="2187759"/>
                </a:cubicBezTo>
                <a:cubicBezTo>
                  <a:pt x="3913423" y="2152097"/>
                  <a:pt x="3906364" y="2112721"/>
                  <a:pt x="3906364" y="2069630"/>
                </a:cubicBezTo>
                <a:cubicBezTo>
                  <a:pt x="3906364" y="2029511"/>
                  <a:pt x="3913794" y="1990506"/>
                  <a:pt x="3928653" y="1952615"/>
                </a:cubicBezTo>
                <a:cubicBezTo>
                  <a:pt x="3942769" y="1916211"/>
                  <a:pt x="3962829" y="1884635"/>
                  <a:pt x="3988831" y="1857889"/>
                </a:cubicBezTo>
                <a:cubicBezTo>
                  <a:pt x="4014092" y="1831143"/>
                  <a:pt x="4044925" y="1809969"/>
                  <a:pt x="4081329" y="1794367"/>
                </a:cubicBezTo>
                <a:cubicBezTo>
                  <a:pt x="4115505" y="1778765"/>
                  <a:pt x="4154138" y="1770964"/>
                  <a:pt x="4197229" y="1770964"/>
                </a:cubicBezTo>
                <a:cubicBezTo>
                  <a:pt x="4240321" y="1770964"/>
                  <a:pt x="4279697" y="1778765"/>
                  <a:pt x="4315359" y="1794367"/>
                </a:cubicBezTo>
                <a:cubicBezTo>
                  <a:pt x="4335418" y="1803282"/>
                  <a:pt x="4354735" y="1814427"/>
                  <a:pt x="4373308" y="1827800"/>
                </a:cubicBezTo>
                <a:cubicBezTo>
                  <a:pt x="4385195" y="1823342"/>
                  <a:pt x="4394111" y="1818884"/>
                  <a:pt x="4400055" y="1814427"/>
                </a:cubicBezTo>
                <a:cubicBezTo>
                  <a:pt x="4409713" y="1807740"/>
                  <a:pt x="4414542" y="1798453"/>
                  <a:pt x="4414542" y="1786566"/>
                </a:cubicBezTo>
                <a:cubicBezTo>
                  <a:pt x="4414542" y="1782108"/>
                  <a:pt x="4414171" y="1778765"/>
                  <a:pt x="4413427" y="1776536"/>
                </a:cubicBezTo>
                <a:cubicBezTo>
                  <a:pt x="4413427" y="1759448"/>
                  <a:pt x="4419743" y="1747376"/>
                  <a:pt x="4432373" y="1740317"/>
                </a:cubicBezTo>
                <a:cubicBezTo>
                  <a:pt x="4445003" y="1733259"/>
                  <a:pt x="4458747" y="1729730"/>
                  <a:pt x="4473607" y="1729730"/>
                </a:cubicBezTo>
                <a:close/>
                <a:moveTo>
                  <a:pt x="4154881" y="1681810"/>
                </a:moveTo>
                <a:lnTo>
                  <a:pt x="4154881" y="1683390"/>
                </a:lnTo>
                <a:lnTo>
                  <a:pt x="4153767" y="1686268"/>
                </a:lnTo>
                <a:close/>
                <a:moveTo>
                  <a:pt x="502606" y="1589313"/>
                </a:moveTo>
                <a:cubicBezTo>
                  <a:pt x="518208" y="1589313"/>
                  <a:pt x="532324" y="1592656"/>
                  <a:pt x="544954" y="1599343"/>
                </a:cubicBezTo>
                <a:cubicBezTo>
                  <a:pt x="557585" y="1606029"/>
                  <a:pt x="567614" y="1615316"/>
                  <a:pt x="575043" y="1627203"/>
                </a:cubicBezTo>
                <a:lnTo>
                  <a:pt x="592874" y="1627203"/>
                </a:lnTo>
                <a:cubicBezTo>
                  <a:pt x="610705" y="1627203"/>
                  <a:pt x="625192" y="1633890"/>
                  <a:pt x="636337" y="1647263"/>
                </a:cubicBezTo>
                <a:cubicBezTo>
                  <a:pt x="647481" y="1660636"/>
                  <a:pt x="653054" y="1676238"/>
                  <a:pt x="653054" y="1694069"/>
                </a:cubicBezTo>
                <a:cubicBezTo>
                  <a:pt x="653054" y="1711899"/>
                  <a:pt x="647481" y="1727501"/>
                  <a:pt x="636337" y="1740875"/>
                </a:cubicBezTo>
                <a:cubicBezTo>
                  <a:pt x="625192" y="1754248"/>
                  <a:pt x="610705" y="1760934"/>
                  <a:pt x="592874" y="1760934"/>
                </a:cubicBezTo>
                <a:lnTo>
                  <a:pt x="587303" y="1760934"/>
                </a:lnTo>
                <a:lnTo>
                  <a:pt x="587303" y="2269112"/>
                </a:lnTo>
                <a:cubicBezTo>
                  <a:pt x="587303" y="2301059"/>
                  <a:pt x="579501" y="2323719"/>
                  <a:pt x="563900" y="2337092"/>
                </a:cubicBezTo>
                <a:cubicBezTo>
                  <a:pt x="548297" y="2350465"/>
                  <a:pt x="527123" y="2357152"/>
                  <a:pt x="500377" y="2357152"/>
                </a:cubicBezTo>
                <a:cubicBezTo>
                  <a:pt x="472145" y="2357152"/>
                  <a:pt x="451343" y="2348979"/>
                  <a:pt x="437969" y="2332634"/>
                </a:cubicBezTo>
                <a:cubicBezTo>
                  <a:pt x="424596" y="2316289"/>
                  <a:pt x="417909" y="2296973"/>
                  <a:pt x="417909" y="2274684"/>
                </a:cubicBezTo>
                <a:lnTo>
                  <a:pt x="417909" y="2254624"/>
                </a:lnTo>
                <a:cubicBezTo>
                  <a:pt x="400822" y="2291772"/>
                  <a:pt x="378162" y="2319633"/>
                  <a:pt x="349930" y="2338206"/>
                </a:cubicBezTo>
                <a:cubicBezTo>
                  <a:pt x="320212" y="2357523"/>
                  <a:pt x="285293" y="2367182"/>
                  <a:pt x="245174" y="2367182"/>
                </a:cubicBezTo>
                <a:cubicBezTo>
                  <a:pt x="213970" y="2367182"/>
                  <a:pt x="182766" y="2360866"/>
                  <a:pt x="151562" y="2348236"/>
                </a:cubicBezTo>
                <a:cubicBezTo>
                  <a:pt x="122587" y="2336349"/>
                  <a:pt x="96584" y="2317775"/>
                  <a:pt x="73552" y="2292515"/>
                </a:cubicBezTo>
                <a:cubicBezTo>
                  <a:pt x="51264" y="2267998"/>
                  <a:pt x="33433" y="2237165"/>
                  <a:pt x="20060" y="2200018"/>
                </a:cubicBezTo>
                <a:cubicBezTo>
                  <a:pt x="6687" y="2163613"/>
                  <a:pt x="0" y="2121265"/>
                  <a:pt x="0" y="2072973"/>
                </a:cubicBezTo>
                <a:cubicBezTo>
                  <a:pt x="0" y="2024681"/>
                  <a:pt x="7058" y="1981962"/>
                  <a:pt x="21174" y="1944814"/>
                </a:cubicBezTo>
                <a:cubicBezTo>
                  <a:pt x="36033" y="1906181"/>
                  <a:pt x="54979" y="1874234"/>
                  <a:pt x="78011" y="1848974"/>
                </a:cubicBezTo>
                <a:cubicBezTo>
                  <a:pt x="101784" y="1822971"/>
                  <a:pt x="129273" y="1803282"/>
                  <a:pt x="160478" y="1789909"/>
                </a:cubicBezTo>
                <a:cubicBezTo>
                  <a:pt x="191681" y="1776536"/>
                  <a:pt x="224371" y="1769850"/>
                  <a:pt x="258547" y="1769850"/>
                </a:cubicBezTo>
                <a:cubicBezTo>
                  <a:pt x="303867" y="1769850"/>
                  <a:pt x="338414" y="1779136"/>
                  <a:pt x="362189" y="1797710"/>
                </a:cubicBezTo>
                <a:cubicBezTo>
                  <a:pt x="387449" y="1817027"/>
                  <a:pt x="406022" y="1841544"/>
                  <a:pt x="417909" y="1871262"/>
                </a:cubicBezTo>
                <a:lnTo>
                  <a:pt x="417909" y="1758705"/>
                </a:lnTo>
                <a:lnTo>
                  <a:pt x="372219" y="1758705"/>
                </a:lnTo>
                <a:cubicBezTo>
                  <a:pt x="354387" y="1758705"/>
                  <a:pt x="339900" y="1752019"/>
                  <a:pt x="328756" y="1738646"/>
                </a:cubicBezTo>
                <a:cubicBezTo>
                  <a:pt x="317611" y="1725273"/>
                  <a:pt x="312039" y="1709671"/>
                  <a:pt x="312039" y="1691840"/>
                </a:cubicBezTo>
                <a:cubicBezTo>
                  <a:pt x="312039" y="1674009"/>
                  <a:pt x="317611" y="1658407"/>
                  <a:pt x="328756" y="1645034"/>
                </a:cubicBezTo>
                <a:cubicBezTo>
                  <a:pt x="339900" y="1631661"/>
                  <a:pt x="354387" y="1624974"/>
                  <a:pt x="372219" y="1624974"/>
                </a:cubicBezTo>
                <a:lnTo>
                  <a:pt x="430168" y="1624974"/>
                </a:lnTo>
                <a:lnTo>
                  <a:pt x="430168" y="1627203"/>
                </a:lnTo>
                <a:cubicBezTo>
                  <a:pt x="437598" y="1615316"/>
                  <a:pt x="447628" y="1606029"/>
                  <a:pt x="460258" y="1599343"/>
                </a:cubicBezTo>
                <a:cubicBezTo>
                  <a:pt x="472145" y="1592656"/>
                  <a:pt x="486261" y="1589313"/>
                  <a:pt x="502606" y="1589313"/>
                </a:cubicBezTo>
                <a:close/>
                <a:moveTo>
                  <a:pt x="4927139" y="1587084"/>
                </a:moveTo>
                <a:cubicBezTo>
                  <a:pt x="4950171" y="1587084"/>
                  <a:pt x="4970231" y="1594885"/>
                  <a:pt x="4987319" y="1610487"/>
                </a:cubicBezTo>
                <a:cubicBezTo>
                  <a:pt x="5003663" y="1626089"/>
                  <a:pt x="5011835" y="1645777"/>
                  <a:pt x="5011835" y="1669551"/>
                </a:cubicBezTo>
                <a:lnTo>
                  <a:pt x="5011835" y="1867313"/>
                </a:lnTo>
                <a:lnTo>
                  <a:pt x="5022841" y="1850646"/>
                </a:lnTo>
                <a:cubicBezTo>
                  <a:pt x="5038164" y="1830029"/>
                  <a:pt x="5056413" y="1812755"/>
                  <a:pt x="5077587" y="1798825"/>
                </a:cubicBezTo>
                <a:cubicBezTo>
                  <a:pt x="5105076" y="1780994"/>
                  <a:pt x="5138137" y="1772079"/>
                  <a:pt x="5176771" y="1772079"/>
                </a:cubicBezTo>
                <a:cubicBezTo>
                  <a:pt x="5213919" y="1772079"/>
                  <a:pt x="5247723" y="1779136"/>
                  <a:pt x="5278183" y="1793253"/>
                </a:cubicBezTo>
                <a:cubicBezTo>
                  <a:pt x="5309387" y="1808112"/>
                  <a:pt x="5336133" y="1828171"/>
                  <a:pt x="5358422" y="1853432"/>
                </a:cubicBezTo>
                <a:cubicBezTo>
                  <a:pt x="5381453" y="1879435"/>
                  <a:pt x="5398913" y="1910639"/>
                  <a:pt x="5410799" y="1947043"/>
                </a:cubicBezTo>
                <a:cubicBezTo>
                  <a:pt x="5423430" y="1984934"/>
                  <a:pt x="5429745" y="2026167"/>
                  <a:pt x="5429745" y="2070744"/>
                </a:cubicBezTo>
                <a:cubicBezTo>
                  <a:pt x="5429745" y="2118293"/>
                  <a:pt x="5422687" y="2159898"/>
                  <a:pt x="5408571" y="2195560"/>
                </a:cubicBezTo>
                <a:cubicBezTo>
                  <a:pt x="5393711" y="2232707"/>
                  <a:pt x="5374395" y="2263911"/>
                  <a:pt x="5350621" y="2289172"/>
                </a:cubicBezTo>
                <a:cubicBezTo>
                  <a:pt x="5326103" y="2314432"/>
                  <a:pt x="5297871" y="2333749"/>
                  <a:pt x="5265925" y="2347122"/>
                </a:cubicBezTo>
                <a:cubicBezTo>
                  <a:pt x="5233235" y="2360495"/>
                  <a:pt x="5199802" y="2367182"/>
                  <a:pt x="5165626" y="2367182"/>
                </a:cubicBezTo>
                <a:cubicBezTo>
                  <a:pt x="5132193" y="2367182"/>
                  <a:pt x="5100990" y="2358266"/>
                  <a:pt x="5072015" y="2340435"/>
                </a:cubicBezTo>
                <a:cubicBezTo>
                  <a:pt x="5043783" y="2323347"/>
                  <a:pt x="5023351" y="2298087"/>
                  <a:pt x="5010721" y="2264654"/>
                </a:cubicBezTo>
                <a:lnTo>
                  <a:pt x="5010721" y="2273570"/>
                </a:lnTo>
                <a:cubicBezTo>
                  <a:pt x="5010721" y="2294372"/>
                  <a:pt x="5003292" y="2313317"/>
                  <a:pt x="4988433" y="2330405"/>
                </a:cubicBezTo>
                <a:cubicBezTo>
                  <a:pt x="4973573" y="2347493"/>
                  <a:pt x="4952399" y="2356037"/>
                  <a:pt x="4924911" y="2356037"/>
                </a:cubicBezTo>
                <a:cubicBezTo>
                  <a:pt x="4896678" y="2356037"/>
                  <a:pt x="4875876" y="2347493"/>
                  <a:pt x="4862503" y="2330405"/>
                </a:cubicBezTo>
                <a:cubicBezTo>
                  <a:pt x="4849130" y="2314060"/>
                  <a:pt x="4842443" y="2295115"/>
                  <a:pt x="4842443" y="2273570"/>
                </a:cubicBezTo>
                <a:lnTo>
                  <a:pt x="4842443" y="1669551"/>
                </a:lnTo>
                <a:cubicBezTo>
                  <a:pt x="4842443" y="1645777"/>
                  <a:pt x="4850615" y="1626089"/>
                  <a:pt x="4866961" y="1610487"/>
                </a:cubicBezTo>
                <a:cubicBezTo>
                  <a:pt x="4883305" y="1594885"/>
                  <a:pt x="4903365" y="1587084"/>
                  <a:pt x="4927139" y="1587084"/>
                </a:cubicBezTo>
                <a:close/>
                <a:moveTo>
                  <a:pt x="6326200" y="1574825"/>
                </a:moveTo>
                <a:cubicBezTo>
                  <a:pt x="6351461" y="1574825"/>
                  <a:pt x="6372635" y="1582626"/>
                  <a:pt x="6389723" y="1598228"/>
                </a:cubicBezTo>
                <a:cubicBezTo>
                  <a:pt x="6406811" y="1613830"/>
                  <a:pt x="6415354" y="1635376"/>
                  <a:pt x="6415354" y="1662865"/>
                </a:cubicBezTo>
                <a:cubicBezTo>
                  <a:pt x="6415354" y="1692583"/>
                  <a:pt x="6406811" y="1714128"/>
                  <a:pt x="6389723" y="1727501"/>
                </a:cubicBezTo>
                <a:cubicBezTo>
                  <a:pt x="6372635" y="1740875"/>
                  <a:pt x="6351831" y="1747561"/>
                  <a:pt x="6327315" y="1747561"/>
                </a:cubicBezTo>
                <a:cubicBezTo>
                  <a:pt x="6302797" y="1747561"/>
                  <a:pt x="6282366" y="1740503"/>
                  <a:pt x="6266021" y="1726387"/>
                </a:cubicBezTo>
                <a:cubicBezTo>
                  <a:pt x="6249677" y="1712271"/>
                  <a:pt x="6241503" y="1691097"/>
                  <a:pt x="6241503" y="1662865"/>
                </a:cubicBezTo>
                <a:cubicBezTo>
                  <a:pt x="6241503" y="1636119"/>
                  <a:pt x="6249677" y="1614945"/>
                  <a:pt x="6266021" y="1599343"/>
                </a:cubicBezTo>
                <a:cubicBezTo>
                  <a:pt x="6282366" y="1583741"/>
                  <a:pt x="6303541" y="1575940"/>
                  <a:pt x="6329543" y="1575940"/>
                </a:cubicBezTo>
                <a:close/>
                <a:moveTo>
                  <a:pt x="7620257" y="1521333"/>
                </a:moveTo>
                <a:cubicBezTo>
                  <a:pt x="7631401" y="1521333"/>
                  <a:pt x="7640317" y="1522819"/>
                  <a:pt x="7647003" y="1525790"/>
                </a:cubicBezTo>
                <a:cubicBezTo>
                  <a:pt x="7654433" y="1529505"/>
                  <a:pt x="7661119" y="1533963"/>
                  <a:pt x="7667063" y="1539164"/>
                </a:cubicBezTo>
                <a:lnTo>
                  <a:pt x="7787421" y="1655064"/>
                </a:lnTo>
                <a:lnTo>
                  <a:pt x="7787421" y="1659522"/>
                </a:lnTo>
                <a:cubicBezTo>
                  <a:pt x="7802280" y="1674381"/>
                  <a:pt x="7809709" y="1689611"/>
                  <a:pt x="7809709" y="1705213"/>
                </a:cubicBezTo>
                <a:cubicBezTo>
                  <a:pt x="7809709" y="1718586"/>
                  <a:pt x="7804880" y="1730473"/>
                  <a:pt x="7795221" y="1740875"/>
                </a:cubicBezTo>
                <a:cubicBezTo>
                  <a:pt x="7784821" y="1752019"/>
                  <a:pt x="7772562" y="1757591"/>
                  <a:pt x="7758445" y="1757591"/>
                </a:cubicBezTo>
                <a:cubicBezTo>
                  <a:pt x="7754731" y="1757591"/>
                  <a:pt x="7750273" y="1756477"/>
                  <a:pt x="7745072" y="1754248"/>
                </a:cubicBezTo>
                <a:cubicBezTo>
                  <a:pt x="7738386" y="1751276"/>
                  <a:pt x="7731699" y="1747561"/>
                  <a:pt x="7725013" y="1743103"/>
                </a:cubicBezTo>
                <a:lnTo>
                  <a:pt x="7576794" y="1647263"/>
                </a:lnTo>
                <a:cubicBezTo>
                  <a:pt x="7558221" y="1635376"/>
                  <a:pt x="7548933" y="1616430"/>
                  <a:pt x="7548933" y="1590427"/>
                </a:cubicBezTo>
                <a:cubicBezTo>
                  <a:pt x="7548933" y="1582255"/>
                  <a:pt x="7550791" y="1573711"/>
                  <a:pt x="7554506" y="1564795"/>
                </a:cubicBezTo>
                <a:cubicBezTo>
                  <a:pt x="7557478" y="1557366"/>
                  <a:pt x="7562678" y="1549936"/>
                  <a:pt x="7570108" y="1542507"/>
                </a:cubicBezTo>
                <a:cubicBezTo>
                  <a:pt x="7577537" y="1535077"/>
                  <a:pt x="7585339" y="1529877"/>
                  <a:pt x="7593511" y="1526905"/>
                </a:cubicBezTo>
                <a:cubicBezTo>
                  <a:pt x="7603169" y="1523190"/>
                  <a:pt x="7612085" y="1521333"/>
                  <a:pt x="7620257" y="1521333"/>
                </a:cubicBezTo>
                <a:close/>
                <a:moveTo>
                  <a:pt x="5762882" y="1521333"/>
                </a:moveTo>
                <a:cubicBezTo>
                  <a:pt x="5774026" y="1521333"/>
                  <a:pt x="5782941" y="1522819"/>
                  <a:pt x="5789628" y="1525790"/>
                </a:cubicBezTo>
                <a:cubicBezTo>
                  <a:pt x="5797057" y="1529505"/>
                  <a:pt x="5803744" y="1533963"/>
                  <a:pt x="5809688" y="1539164"/>
                </a:cubicBezTo>
                <a:lnTo>
                  <a:pt x="5930046" y="1655064"/>
                </a:lnTo>
                <a:lnTo>
                  <a:pt x="5930046" y="1659522"/>
                </a:lnTo>
                <a:cubicBezTo>
                  <a:pt x="5944905" y="1674381"/>
                  <a:pt x="5952334" y="1689611"/>
                  <a:pt x="5952334" y="1705213"/>
                </a:cubicBezTo>
                <a:cubicBezTo>
                  <a:pt x="5952334" y="1718586"/>
                  <a:pt x="5947505" y="1730473"/>
                  <a:pt x="5937847" y="1740875"/>
                </a:cubicBezTo>
                <a:cubicBezTo>
                  <a:pt x="5927445" y="1752019"/>
                  <a:pt x="5915187" y="1757591"/>
                  <a:pt x="5901071" y="1757591"/>
                </a:cubicBezTo>
                <a:cubicBezTo>
                  <a:pt x="5897356" y="1757591"/>
                  <a:pt x="5892898" y="1756477"/>
                  <a:pt x="5887698" y="1754248"/>
                </a:cubicBezTo>
                <a:cubicBezTo>
                  <a:pt x="5881011" y="1751276"/>
                  <a:pt x="5874324" y="1747561"/>
                  <a:pt x="5867638" y="1743103"/>
                </a:cubicBezTo>
                <a:lnTo>
                  <a:pt x="5719419" y="1647263"/>
                </a:lnTo>
                <a:cubicBezTo>
                  <a:pt x="5700846" y="1635376"/>
                  <a:pt x="5691559" y="1616430"/>
                  <a:pt x="5691559" y="1590427"/>
                </a:cubicBezTo>
                <a:cubicBezTo>
                  <a:pt x="5691559" y="1582255"/>
                  <a:pt x="5693416" y="1573711"/>
                  <a:pt x="5697131" y="1564795"/>
                </a:cubicBezTo>
                <a:cubicBezTo>
                  <a:pt x="5700103" y="1557366"/>
                  <a:pt x="5705303" y="1549936"/>
                  <a:pt x="5712733" y="1542507"/>
                </a:cubicBezTo>
                <a:cubicBezTo>
                  <a:pt x="5720162" y="1535077"/>
                  <a:pt x="5727963" y="1529877"/>
                  <a:pt x="5736135" y="1526905"/>
                </a:cubicBezTo>
                <a:cubicBezTo>
                  <a:pt x="5745793" y="1523190"/>
                  <a:pt x="5754709" y="1521333"/>
                  <a:pt x="5762882" y="1521333"/>
                </a:cubicBezTo>
                <a:close/>
                <a:moveTo>
                  <a:pt x="4221747" y="1451124"/>
                </a:moveTo>
                <a:cubicBezTo>
                  <a:pt x="4244778" y="1451124"/>
                  <a:pt x="4264467" y="1453724"/>
                  <a:pt x="4280811" y="1458925"/>
                </a:cubicBezTo>
                <a:cubicBezTo>
                  <a:pt x="4297156" y="1464126"/>
                  <a:pt x="4312015" y="1472298"/>
                  <a:pt x="4325388" y="1483442"/>
                </a:cubicBezTo>
                <a:cubicBezTo>
                  <a:pt x="4332817" y="1489386"/>
                  <a:pt x="4338947" y="1495515"/>
                  <a:pt x="4343776" y="1501830"/>
                </a:cubicBezTo>
                <a:cubicBezTo>
                  <a:pt x="4348605" y="1508146"/>
                  <a:pt x="4352877" y="1515389"/>
                  <a:pt x="4356592" y="1523562"/>
                </a:cubicBezTo>
                <a:cubicBezTo>
                  <a:pt x="4364021" y="1539164"/>
                  <a:pt x="4367736" y="1558480"/>
                  <a:pt x="4367736" y="1581512"/>
                </a:cubicBezTo>
                <a:cubicBezTo>
                  <a:pt x="4367736" y="1616430"/>
                  <a:pt x="4357707" y="1642805"/>
                  <a:pt x="4337647" y="1660636"/>
                </a:cubicBezTo>
                <a:cubicBezTo>
                  <a:pt x="4319816" y="1679953"/>
                  <a:pt x="4291584" y="1695926"/>
                  <a:pt x="4252951" y="1708556"/>
                </a:cubicBezTo>
                <a:lnTo>
                  <a:pt x="4252951" y="1711899"/>
                </a:lnTo>
                <a:cubicBezTo>
                  <a:pt x="4252951" y="1726758"/>
                  <a:pt x="4248865" y="1737903"/>
                  <a:pt x="4240691" y="1745332"/>
                </a:cubicBezTo>
                <a:cubicBezTo>
                  <a:pt x="4231776" y="1754991"/>
                  <a:pt x="4219517" y="1759820"/>
                  <a:pt x="4203915" y="1759820"/>
                </a:cubicBezTo>
                <a:cubicBezTo>
                  <a:pt x="4190543" y="1759820"/>
                  <a:pt x="4178284" y="1754991"/>
                  <a:pt x="4167139" y="1745332"/>
                </a:cubicBezTo>
                <a:cubicBezTo>
                  <a:pt x="4158967" y="1735674"/>
                  <a:pt x="4154881" y="1724530"/>
                  <a:pt x="4154881" y="1711899"/>
                </a:cubicBezTo>
                <a:lnTo>
                  <a:pt x="4154881" y="1683390"/>
                </a:lnTo>
                <a:lnTo>
                  <a:pt x="4167139" y="1651721"/>
                </a:lnTo>
                <a:cubicBezTo>
                  <a:pt x="4175312" y="1642805"/>
                  <a:pt x="4185342" y="1636490"/>
                  <a:pt x="4197229" y="1632775"/>
                </a:cubicBezTo>
                <a:cubicBezTo>
                  <a:pt x="4220261" y="1627575"/>
                  <a:pt x="4236605" y="1621260"/>
                  <a:pt x="4246263" y="1613830"/>
                </a:cubicBezTo>
                <a:cubicBezTo>
                  <a:pt x="4255923" y="1607144"/>
                  <a:pt x="4260751" y="1597857"/>
                  <a:pt x="4260751" y="1585970"/>
                </a:cubicBezTo>
                <a:cubicBezTo>
                  <a:pt x="4260751" y="1576311"/>
                  <a:pt x="4257408" y="1568139"/>
                  <a:pt x="4250721" y="1561452"/>
                </a:cubicBezTo>
                <a:cubicBezTo>
                  <a:pt x="4243293" y="1554023"/>
                  <a:pt x="4231776" y="1550308"/>
                  <a:pt x="4216174" y="1550308"/>
                </a:cubicBezTo>
                <a:cubicBezTo>
                  <a:pt x="4205773" y="1550308"/>
                  <a:pt x="4196487" y="1553280"/>
                  <a:pt x="4188313" y="1559223"/>
                </a:cubicBezTo>
                <a:cubicBezTo>
                  <a:pt x="4179399" y="1564424"/>
                  <a:pt x="4171226" y="1571482"/>
                  <a:pt x="4163797" y="1580397"/>
                </a:cubicBezTo>
                <a:cubicBezTo>
                  <a:pt x="4160825" y="1584112"/>
                  <a:pt x="4157853" y="1587641"/>
                  <a:pt x="4154881" y="1590984"/>
                </a:cubicBezTo>
                <a:cubicBezTo>
                  <a:pt x="4151909" y="1594328"/>
                  <a:pt x="4148937" y="1596742"/>
                  <a:pt x="4145965" y="1598228"/>
                </a:cubicBezTo>
                <a:cubicBezTo>
                  <a:pt x="4140022" y="1601943"/>
                  <a:pt x="4130735" y="1603800"/>
                  <a:pt x="4118105" y="1603800"/>
                </a:cubicBezTo>
                <a:cubicBezTo>
                  <a:pt x="4103246" y="1603800"/>
                  <a:pt x="4092102" y="1599343"/>
                  <a:pt x="4084672" y="1590427"/>
                </a:cubicBezTo>
                <a:cubicBezTo>
                  <a:pt x="4076500" y="1581512"/>
                  <a:pt x="4072413" y="1569996"/>
                  <a:pt x="4072413" y="1555880"/>
                </a:cubicBezTo>
                <a:cubicBezTo>
                  <a:pt x="4072413" y="1541764"/>
                  <a:pt x="4075014" y="1529877"/>
                  <a:pt x="4080215" y="1520218"/>
                </a:cubicBezTo>
                <a:cubicBezTo>
                  <a:pt x="4083187" y="1516504"/>
                  <a:pt x="4085787" y="1512975"/>
                  <a:pt x="4088015" y="1509631"/>
                </a:cubicBezTo>
                <a:cubicBezTo>
                  <a:pt x="4090245" y="1506288"/>
                  <a:pt x="4092473" y="1503131"/>
                  <a:pt x="4094702" y="1500159"/>
                </a:cubicBezTo>
                <a:cubicBezTo>
                  <a:pt x="4107333" y="1486043"/>
                  <a:pt x="4124049" y="1474156"/>
                  <a:pt x="4144851" y="1464497"/>
                </a:cubicBezTo>
                <a:cubicBezTo>
                  <a:pt x="4164911" y="1455582"/>
                  <a:pt x="4190543" y="1451124"/>
                  <a:pt x="4221747" y="1451124"/>
                </a:cubicBezTo>
                <a:close/>
                <a:moveTo>
                  <a:pt x="1762887" y="1066505"/>
                </a:moveTo>
                <a:lnTo>
                  <a:pt x="1765116" y="1067619"/>
                </a:lnTo>
                <a:cubicBezTo>
                  <a:pt x="1787405" y="1067619"/>
                  <a:pt x="1806721" y="1075049"/>
                  <a:pt x="1823066" y="1089907"/>
                </a:cubicBezTo>
                <a:cubicBezTo>
                  <a:pt x="1838668" y="1104767"/>
                  <a:pt x="1846469" y="1124826"/>
                  <a:pt x="1846469" y="1150086"/>
                </a:cubicBezTo>
                <a:cubicBezTo>
                  <a:pt x="1846469" y="1179061"/>
                  <a:pt x="1838668" y="1200236"/>
                  <a:pt x="1823066" y="1213609"/>
                </a:cubicBezTo>
                <a:cubicBezTo>
                  <a:pt x="1806721" y="1226239"/>
                  <a:pt x="1787405" y="1232554"/>
                  <a:pt x="1765116" y="1232554"/>
                </a:cubicBezTo>
                <a:cubicBezTo>
                  <a:pt x="1742827" y="1232554"/>
                  <a:pt x="1723882" y="1225867"/>
                  <a:pt x="1708280" y="1212494"/>
                </a:cubicBezTo>
                <a:cubicBezTo>
                  <a:pt x="1692678" y="1199121"/>
                  <a:pt x="1684877" y="1178690"/>
                  <a:pt x="1684877" y="1151201"/>
                </a:cubicBezTo>
                <a:cubicBezTo>
                  <a:pt x="1684877" y="1126684"/>
                  <a:pt x="1692307" y="1106252"/>
                  <a:pt x="1707166" y="1089907"/>
                </a:cubicBezTo>
                <a:cubicBezTo>
                  <a:pt x="1721282" y="1074306"/>
                  <a:pt x="1739856" y="1066505"/>
                  <a:pt x="1762887" y="1066505"/>
                </a:cubicBezTo>
                <a:close/>
                <a:moveTo>
                  <a:pt x="7109146" y="583959"/>
                </a:moveTo>
                <a:lnTo>
                  <a:pt x="7110261" y="586187"/>
                </a:lnTo>
                <a:cubicBezTo>
                  <a:pt x="7079799" y="586187"/>
                  <a:pt x="7055281" y="593988"/>
                  <a:pt x="7036708" y="609590"/>
                </a:cubicBezTo>
                <a:cubicBezTo>
                  <a:pt x="7018134" y="624449"/>
                  <a:pt x="7005504" y="647481"/>
                  <a:pt x="6998817" y="678685"/>
                </a:cubicBezTo>
                <a:lnTo>
                  <a:pt x="7207215" y="678685"/>
                </a:lnTo>
                <a:cubicBezTo>
                  <a:pt x="7207215" y="667540"/>
                  <a:pt x="7204987" y="656396"/>
                  <a:pt x="7200529" y="645252"/>
                </a:cubicBezTo>
                <a:cubicBezTo>
                  <a:pt x="7196071" y="633365"/>
                  <a:pt x="7190127" y="623335"/>
                  <a:pt x="7182698" y="615163"/>
                </a:cubicBezTo>
                <a:cubicBezTo>
                  <a:pt x="7174525" y="605504"/>
                  <a:pt x="7164495" y="598075"/>
                  <a:pt x="7152609" y="592874"/>
                </a:cubicBezTo>
                <a:cubicBezTo>
                  <a:pt x="7139235" y="586930"/>
                  <a:pt x="7124748" y="583959"/>
                  <a:pt x="7109146" y="583959"/>
                </a:cubicBezTo>
                <a:close/>
                <a:moveTo>
                  <a:pt x="3933873" y="583959"/>
                </a:moveTo>
                <a:cubicBezTo>
                  <a:pt x="3894496" y="583959"/>
                  <a:pt x="3864407" y="597279"/>
                  <a:pt x="3843604" y="623921"/>
                </a:cubicBezTo>
                <a:cubicBezTo>
                  <a:pt x="3822059" y="651306"/>
                  <a:pt x="3811286" y="686834"/>
                  <a:pt x="3811286" y="730505"/>
                </a:cubicBezTo>
                <a:cubicBezTo>
                  <a:pt x="3811286" y="752701"/>
                  <a:pt x="3814629" y="772680"/>
                  <a:pt x="3821316" y="790441"/>
                </a:cubicBezTo>
                <a:cubicBezTo>
                  <a:pt x="3828002" y="807470"/>
                  <a:pt x="3836917" y="822271"/>
                  <a:pt x="3848062" y="834844"/>
                </a:cubicBezTo>
                <a:cubicBezTo>
                  <a:pt x="3858463" y="845953"/>
                  <a:pt x="3871465" y="855205"/>
                  <a:pt x="3887067" y="862600"/>
                </a:cubicBezTo>
                <a:cubicBezTo>
                  <a:pt x="3901183" y="869263"/>
                  <a:pt x="3916785" y="872595"/>
                  <a:pt x="3933873" y="872595"/>
                </a:cubicBezTo>
                <a:cubicBezTo>
                  <a:pt x="3950217" y="872595"/>
                  <a:pt x="3965819" y="869263"/>
                  <a:pt x="3980679" y="862600"/>
                </a:cubicBezTo>
                <a:cubicBezTo>
                  <a:pt x="3996281" y="855205"/>
                  <a:pt x="4009282" y="845953"/>
                  <a:pt x="4019683" y="834844"/>
                </a:cubicBezTo>
                <a:cubicBezTo>
                  <a:pt x="4030827" y="822271"/>
                  <a:pt x="4039743" y="807470"/>
                  <a:pt x="4046429" y="790441"/>
                </a:cubicBezTo>
                <a:cubicBezTo>
                  <a:pt x="4053116" y="772680"/>
                  <a:pt x="4056459" y="752330"/>
                  <a:pt x="4056459" y="729391"/>
                </a:cubicBezTo>
                <a:cubicBezTo>
                  <a:pt x="4056459" y="684245"/>
                  <a:pt x="4045687" y="648717"/>
                  <a:pt x="4024141" y="622807"/>
                </a:cubicBezTo>
                <a:cubicBezTo>
                  <a:pt x="4002595" y="596908"/>
                  <a:pt x="3972507" y="583959"/>
                  <a:pt x="3933873" y="583959"/>
                </a:cubicBezTo>
                <a:close/>
                <a:moveTo>
                  <a:pt x="6620361" y="442427"/>
                </a:moveTo>
                <a:cubicBezTo>
                  <a:pt x="6644877" y="442427"/>
                  <a:pt x="6664937" y="450228"/>
                  <a:pt x="6680539" y="465830"/>
                </a:cubicBezTo>
                <a:cubicBezTo>
                  <a:pt x="6696141" y="481432"/>
                  <a:pt x="6703942" y="500748"/>
                  <a:pt x="6703942" y="523780"/>
                </a:cubicBezTo>
                <a:lnTo>
                  <a:pt x="6703942" y="809072"/>
                </a:lnTo>
                <a:cubicBezTo>
                  <a:pt x="6703942" y="822446"/>
                  <a:pt x="6705800" y="834704"/>
                  <a:pt x="6709515" y="845848"/>
                </a:cubicBezTo>
                <a:cubicBezTo>
                  <a:pt x="6712486" y="855507"/>
                  <a:pt x="6718801" y="860336"/>
                  <a:pt x="6728460" y="860336"/>
                </a:cubicBezTo>
                <a:cubicBezTo>
                  <a:pt x="6743319" y="860336"/>
                  <a:pt x="6753349" y="867394"/>
                  <a:pt x="6758549" y="881510"/>
                </a:cubicBezTo>
                <a:cubicBezTo>
                  <a:pt x="6764493" y="897112"/>
                  <a:pt x="6767465" y="911600"/>
                  <a:pt x="6767465" y="924973"/>
                </a:cubicBezTo>
                <a:cubicBezTo>
                  <a:pt x="6767465" y="950976"/>
                  <a:pt x="6759663" y="972150"/>
                  <a:pt x="6744062" y="988495"/>
                </a:cubicBezTo>
                <a:cubicBezTo>
                  <a:pt x="6728460" y="1004840"/>
                  <a:pt x="6704314" y="1013012"/>
                  <a:pt x="6671624" y="1013012"/>
                </a:cubicBezTo>
                <a:cubicBezTo>
                  <a:pt x="6650821" y="1013012"/>
                  <a:pt x="6632249" y="1009669"/>
                  <a:pt x="6615903" y="1002982"/>
                </a:cubicBezTo>
                <a:cubicBezTo>
                  <a:pt x="6598815" y="996296"/>
                  <a:pt x="6584328" y="985152"/>
                  <a:pt x="6572441" y="969550"/>
                </a:cubicBezTo>
                <a:cubicBezTo>
                  <a:pt x="6560553" y="954691"/>
                  <a:pt x="6551266" y="934631"/>
                  <a:pt x="6544580" y="909371"/>
                </a:cubicBezTo>
                <a:cubicBezTo>
                  <a:pt x="6537893" y="884853"/>
                  <a:pt x="6534549" y="854764"/>
                  <a:pt x="6534549" y="819102"/>
                </a:cubicBezTo>
                <a:lnTo>
                  <a:pt x="6534549" y="520436"/>
                </a:lnTo>
                <a:lnTo>
                  <a:pt x="6536779" y="524894"/>
                </a:lnTo>
                <a:cubicBezTo>
                  <a:pt x="6536779" y="501120"/>
                  <a:pt x="6544580" y="481432"/>
                  <a:pt x="6560181" y="465830"/>
                </a:cubicBezTo>
                <a:cubicBezTo>
                  <a:pt x="6575783" y="450228"/>
                  <a:pt x="6595843" y="442427"/>
                  <a:pt x="6620361" y="442427"/>
                </a:cubicBezTo>
                <a:close/>
                <a:moveTo>
                  <a:pt x="5967298" y="437969"/>
                </a:moveTo>
                <a:cubicBezTo>
                  <a:pt x="5978442" y="437969"/>
                  <a:pt x="5988843" y="439826"/>
                  <a:pt x="5998502" y="443541"/>
                </a:cubicBezTo>
                <a:cubicBezTo>
                  <a:pt x="6007417" y="447256"/>
                  <a:pt x="6015219" y="451714"/>
                  <a:pt x="6021905" y="456914"/>
                </a:cubicBezTo>
                <a:cubicBezTo>
                  <a:pt x="6029335" y="463601"/>
                  <a:pt x="6034535" y="469544"/>
                  <a:pt x="6037507" y="474745"/>
                </a:cubicBezTo>
                <a:cubicBezTo>
                  <a:pt x="6038993" y="478460"/>
                  <a:pt x="6040479" y="481617"/>
                  <a:pt x="6041965" y="484218"/>
                </a:cubicBezTo>
                <a:cubicBezTo>
                  <a:pt x="6043450" y="486818"/>
                  <a:pt x="6044937" y="489604"/>
                  <a:pt x="6046423" y="492576"/>
                </a:cubicBezTo>
                <a:lnTo>
                  <a:pt x="6158979" y="771182"/>
                </a:lnTo>
                <a:lnTo>
                  <a:pt x="6273765" y="491461"/>
                </a:lnTo>
                <a:lnTo>
                  <a:pt x="6270421" y="492576"/>
                </a:lnTo>
                <a:cubicBezTo>
                  <a:pt x="6275623" y="478460"/>
                  <a:pt x="6284166" y="466201"/>
                  <a:pt x="6296053" y="455800"/>
                </a:cubicBezTo>
                <a:cubicBezTo>
                  <a:pt x="6307941" y="445398"/>
                  <a:pt x="6322428" y="440198"/>
                  <a:pt x="6339516" y="440198"/>
                </a:cubicBezTo>
                <a:cubicBezTo>
                  <a:pt x="6367748" y="440198"/>
                  <a:pt x="6390408" y="447256"/>
                  <a:pt x="6407497" y="461372"/>
                </a:cubicBezTo>
                <a:cubicBezTo>
                  <a:pt x="6425327" y="476231"/>
                  <a:pt x="6434243" y="497405"/>
                  <a:pt x="6434243" y="524894"/>
                </a:cubicBezTo>
                <a:cubicBezTo>
                  <a:pt x="6434243" y="536781"/>
                  <a:pt x="6431270" y="549783"/>
                  <a:pt x="6425327" y="563899"/>
                </a:cubicBezTo>
                <a:lnTo>
                  <a:pt x="6239217" y="956177"/>
                </a:lnTo>
                <a:cubicBezTo>
                  <a:pt x="6228817" y="975493"/>
                  <a:pt x="6217673" y="989981"/>
                  <a:pt x="6205785" y="999639"/>
                </a:cubicBezTo>
                <a:cubicBezTo>
                  <a:pt x="6193897" y="1009297"/>
                  <a:pt x="6177181" y="1014127"/>
                  <a:pt x="6155636" y="1014127"/>
                </a:cubicBezTo>
                <a:cubicBezTo>
                  <a:pt x="6134833" y="1014127"/>
                  <a:pt x="6118117" y="1008926"/>
                  <a:pt x="6105487" y="998525"/>
                </a:cubicBezTo>
                <a:cubicBezTo>
                  <a:pt x="6093599" y="988866"/>
                  <a:pt x="6082455" y="973636"/>
                  <a:pt x="6072054" y="952833"/>
                </a:cubicBezTo>
                <a:lnTo>
                  <a:pt x="5895975" y="569471"/>
                </a:lnTo>
                <a:cubicBezTo>
                  <a:pt x="5892261" y="564270"/>
                  <a:pt x="5888917" y="556469"/>
                  <a:pt x="5885945" y="546068"/>
                </a:cubicBezTo>
                <a:cubicBezTo>
                  <a:pt x="5882973" y="537153"/>
                  <a:pt x="5881487" y="528237"/>
                  <a:pt x="5881487" y="519322"/>
                </a:cubicBezTo>
                <a:cubicBezTo>
                  <a:pt x="5881487" y="496291"/>
                  <a:pt x="5889289" y="476974"/>
                  <a:pt x="5904891" y="461372"/>
                </a:cubicBezTo>
                <a:cubicBezTo>
                  <a:pt x="5920493" y="445770"/>
                  <a:pt x="5941295" y="437969"/>
                  <a:pt x="5967298" y="437969"/>
                </a:cubicBezTo>
                <a:close/>
                <a:moveTo>
                  <a:pt x="4699493" y="432397"/>
                </a:moveTo>
                <a:cubicBezTo>
                  <a:pt x="4760973" y="432397"/>
                  <a:pt x="4809491" y="452085"/>
                  <a:pt x="4845047" y="491461"/>
                </a:cubicBezTo>
                <a:cubicBezTo>
                  <a:pt x="4880605" y="530838"/>
                  <a:pt x="4898383" y="587302"/>
                  <a:pt x="4898383" y="660854"/>
                </a:cubicBezTo>
                <a:lnTo>
                  <a:pt x="4898383" y="935002"/>
                </a:lnTo>
                <a:cubicBezTo>
                  <a:pt x="4898383" y="958034"/>
                  <a:pt x="4890583" y="977351"/>
                  <a:pt x="4874981" y="992953"/>
                </a:cubicBezTo>
                <a:cubicBezTo>
                  <a:pt x="4859379" y="1008554"/>
                  <a:pt x="4839319" y="1016355"/>
                  <a:pt x="4814801" y="1016355"/>
                </a:cubicBezTo>
                <a:cubicBezTo>
                  <a:pt x="4790284" y="1016355"/>
                  <a:pt x="4770224" y="1008554"/>
                  <a:pt x="4754622" y="992953"/>
                </a:cubicBezTo>
                <a:cubicBezTo>
                  <a:pt x="4739020" y="977351"/>
                  <a:pt x="4731219" y="957662"/>
                  <a:pt x="4731219" y="933888"/>
                </a:cubicBezTo>
                <a:lnTo>
                  <a:pt x="4731219" y="723262"/>
                </a:lnTo>
                <a:cubicBezTo>
                  <a:pt x="4731219" y="675713"/>
                  <a:pt x="4722728" y="640423"/>
                  <a:pt x="4705745" y="617391"/>
                </a:cubicBezTo>
                <a:cubicBezTo>
                  <a:pt x="4688761" y="595103"/>
                  <a:pt x="4665497" y="583959"/>
                  <a:pt x="4635954" y="583959"/>
                </a:cubicBezTo>
                <a:cubicBezTo>
                  <a:pt x="4607884" y="583959"/>
                  <a:pt x="4585729" y="595474"/>
                  <a:pt x="4569489" y="618506"/>
                </a:cubicBezTo>
                <a:cubicBezTo>
                  <a:pt x="4553237" y="641537"/>
                  <a:pt x="4545111" y="677570"/>
                  <a:pt x="4545111" y="726605"/>
                </a:cubicBezTo>
                <a:lnTo>
                  <a:pt x="4545111" y="932774"/>
                </a:lnTo>
                <a:cubicBezTo>
                  <a:pt x="4545111" y="955805"/>
                  <a:pt x="4537257" y="975122"/>
                  <a:pt x="4521551" y="990724"/>
                </a:cubicBezTo>
                <a:cubicBezTo>
                  <a:pt x="4505845" y="1006326"/>
                  <a:pt x="4485651" y="1014127"/>
                  <a:pt x="4460971" y="1014127"/>
                </a:cubicBezTo>
                <a:cubicBezTo>
                  <a:pt x="4437046" y="1014127"/>
                  <a:pt x="4416853" y="1006326"/>
                  <a:pt x="4400392" y="990724"/>
                </a:cubicBezTo>
                <a:cubicBezTo>
                  <a:pt x="4383943" y="975122"/>
                  <a:pt x="4375718" y="955062"/>
                  <a:pt x="4375718" y="930545"/>
                </a:cubicBezTo>
                <a:lnTo>
                  <a:pt x="4375718" y="511521"/>
                </a:lnTo>
                <a:lnTo>
                  <a:pt x="4370146" y="518208"/>
                </a:lnTo>
                <a:cubicBezTo>
                  <a:pt x="4370146" y="510778"/>
                  <a:pt x="4372003" y="502234"/>
                  <a:pt x="4375718" y="492576"/>
                </a:cubicBezTo>
                <a:cubicBezTo>
                  <a:pt x="4378713" y="484403"/>
                  <a:pt x="4383949" y="476602"/>
                  <a:pt x="4391425" y="469173"/>
                </a:cubicBezTo>
                <a:cubicBezTo>
                  <a:pt x="4398157" y="462486"/>
                  <a:pt x="4407137" y="456914"/>
                  <a:pt x="4418362" y="452456"/>
                </a:cubicBezTo>
                <a:cubicBezTo>
                  <a:pt x="4429576" y="447999"/>
                  <a:pt x="4442665" y="445770"/>
                  <a:pt x="4457629" y="445770"/>
                </a:cubicBezTo>
                <a:cubicBezTo>
                  <a:pt x="4487543" y="445770"/>
                  <a:pt x="4508863" y="453199"/>
                  <a:pt x="4521586" y="468058"/>
                </a:cubicBezTo>
                <a:cubicBezTo>
                  <a:pt x="4534297" y="482917"/>
                  <a:pt x="4540653" y="498519"/>
                  <a:pt x="4540653" y="514864"/>
                </a:cubicBezTo>
                <a:lnTo>
                  <a:pt x="4540618" y="533809"/>
                </a:lnTo>
                <a:cubicBezTo>
                  <a:pt x="4553957" y="499634"/>
                  <a:pt x="4575067" y="474373"/>
                  <a:pt x="4603949" y="458029"/>
                </a:cubicBezTo>
                <a:cubicBezTo>
                  <a:pt x="4633573" y="440941"/>
                  <a:pt x="4665423" y="432397"/>
                  <a:pt x="4699493" y="432397"/>
                </a:cubicBezTo>
                <a:close/>
                <a:moveTo>
                  <a:pt x="3891525" y="429054"/>
                </a:moveTo>
                <a:cubicBezTo>
                  <a:pt x="3934616" y="429054"/>
                  <a:pt x="3969163" y="437969"/>
                  <a:pt x="3995166" y="455800"/>
                </a:cubicBezTo>
                <a:cubicBezTo>
                  <a:pt x="4020427" y="473631"/>
                  <a:pt x="4040486" y="498148"/>
                  <a:pt x="4055345" y="529352"/>
                </a:cubicBezTo>
                <a:lnTo>
                  <a:pt x="4055345" y="511521"/>
                </a:lnTo>
                <a:cubicBezTo>
                  <a:pt x="4055345" y="489975"/>
                  <a:pt x="4063146" y="472516"/>
                  <a:pt x="4078747" y="459143"/>
                </a:cubicBezTo>
                <a:cubicBezTo>
                  <a:pt x="4094349" y="445770"/>
                  <a:pt x="4114781" y="439083"/>
                  <a:pt x="4140041" y="439083"/>
                </a:cubicBezTo>
                <a:cubicBezTo>
                  <a:pt x="4166044" y="439083"/>
                  <a:pt x="4186847" y="445770"/>
                  <a:pt x="4202449" y="459143"/>
                </a:cubicBezTo>
                <a:cubicBezTo>
                  <a:pt x="4218051" y="472516"/>
                  <a:pt x="4225852" y="489604"/>
                  <a:pt x="4225852" y="510407"/>
                </a:cubicBezTo>
                <a:lnTo>
                  <a:pt x="4225852" y="813530"/>
                </a:lnTo>
                <a:lnTo>
                  <a:pt x="4225852" y="816873"/>
                </a:lnTo>
                <a:cubicBezTo>
                  <a:pt x="4225852" y="833961"/>
                  <a:pt x="4228081" y="845848"/>
                  <a:pt x="4232539" y="852535"/>
                </a:cubicBezTo>
                <a:cubicBezTo>
                  <a:pt x="4236996" y="859222"/>
                  <a:pt x="4242197" y="862565"/>
                  <a:pt x="4248141" y="862565"/>
                </a:cubicBezTo>
                <a:cubicBezTo>
                  <a:pt x="4260027" y="862565"/>
                  <a:pt x="4270057" y="868137"/>
                  <a:pt x="4278229" y="879281"/>
                </a:cubicBezTo>
                <a:cubicBezTo>
                  <a:pt x="4285659" y="889683"/>
                  <a:pt x="4289374" y="905656"/>
                  <a:pt x="4289374" y="927201"/>
                </a:cubicBezTo>
                <a:cubicBezTo>
                  <a:pt x="4289374" y="985895"/>
                  <a:pt x="4253341" y="1015241"/>
                  <a:pt x="4181275" y="1015241"/>
                </a:cubicBezTo>
                <a:cubicBezTo>
                  <a:pt x="4143385" y="1015241"/>
                  <a:pt x="4114409" y="1005130"/>
                  <a:pt x="4094349" y="984908"/>
                </a:cubicBezTo>
                <a:cubicBezTo>
                  <a:pt x="4075033" y="965440"/>
                  <a:pt x="4062403" y="942223"/>
                  <a:pt x="4056459" y="915256"/>
                </a:cubicBezTo>
                <a:lnTo>
                  <a:pt x="4055345" y="910764"/>
                </a:lnTo>
                <a:cubicBezTo>
                  <a:pt x="4039000" y="948190"/>
                  <a:pt x="4015597" y="976631"/>
                  <a:pt x="3985136" y="996087"/>
                </a:cubicBezTo>
                <a:cubicBezTo>
                  <a:pt x="3955418" y="1014800"/>
                  <a:pt x="3919757" y="1024156"/>
                  <a:pt x="3878151" y="1024156"/>
                </a:cubicBezTo>
                <a:cubicBezTo>
                  <a:pt x="3846205" y="1024156"/>
                  <a:pt x="3815743" y="1017470"/>
                  <a:pt x="3786769" y="1004097"/>
                </a:cubicBezTo>
                <a:cubicBezTo>
                  <a:pt x="3758537" y="990724"/>
                  <a:pt x="3732905" y="971036"/>
                  <a:pt x="3709873" y="945032"/>
                </a:cubicBezTo>
                <a:cubicBezTo>
                  <a:pt x="3687585" y="919772"/>
                  <a:pt x="3669754" y="888940"/>
                  <a:pt x="3656381" y="852535"/>
                </a:cubicBezTo>
                <a:cubicBezTo>
                  <a:pt x="3643007" y="816873"/>
                  <a:pt x="3636321" y="776011"/>
                  <a:pt x="3636321" y="729948"/>
                </a:cubicBezTo>
                <a:cubicBezTo>
                  <a:pt x="3636321" y="681656"/>
                  <a:pt x="3643379" y="639680"/>
                  <a:pt x="3657495" y="604018"/>
                </a:cubicBezTo>
                <a:cubicBezTo>
                  <a:pt x="3671611" y="567614"/>
                  <a:pt x="3690557" y="536410"/>
                  <a:pt x="3714331" y="510407"/>
                </a:cubicBezTo>
                <a:cubicBezTo>
                  <a:pt x="3738105" y="484403"/>
                  <a:pt x="3765223" y="464344"/>
                  <a:pt x="3795684" y="450228"/>
                </a:cubicBezTo>
                <a:cubicBezTo>
                  <a:pt x="3826145" y="436112"/>
                  <a:pt x="3858091" y="429054"/>
                  <a:pt x="3891525" y="429054"/>
                </a:cubicBezTo>
                <a:close/>
                <a:moveTo>
                  <a:pt x="2421731" y="429054"/>
                </a:moveTo>
                <a:cubicBezTo>
                  <a:pt x="2463336" y="429054"/>
                  <a:pt x="2503084" y="435694"/>
                  <a:pt x="2540975" y="448974"/>
                </a:cubicBezTo>
                <a:cubicBezTo>
                  <a:pt x="2579608" y="462243"/>
                  <a:pt x="2611555" y="485843"/>
                  <a:pt x="2636816" y="519775"/>
                </a:cubicBezTo>
                <a:cubicBezTo>
                  <a:pt x="2644988" y="531569"/>
                  <a:pt x="2650932" y="541895"/>
                  <a:pt x="2654646" y="550752"/>
                </a:cubicBezTo>
                <a:cubicBezTo>
                  <a:pt x="2657618" y="558855"/>
                  <a:pt x="2659104" y="568438"/>
                  <a:pt x="2659104" y="579501"/>
                </a:cubicBezTo>
                <a:cubicBezTo>
                  <a:pt x="2659104" y="592874"/>
                  <a:pt x="2656875" y="604018"/>
                  <a:pt x="2652417" y="612934"/>
                </a:cubicBezTo>
                <a:cubicBezTo>
                  <a:pt x="2647217" y="622592"/>
                  <a:pt x="2641273" y="630021"/>
                  <a:pt x="2634586" y="635222"/>
                </a:cubicBezTo>
                <a:cubicBezTo>
                  <a:pt x="2626414" y="641166"/>
                  <a:pt x="2618242" y="645623"/>
                  <a:pt x="2610069" y="648595"/>
                </a:cubicBezTo>
                <a:cubicBezTo>
                  <a:pt x="2601897" y="651567"/>
                  <a:pt x="2593724" y="653053"/>
                  <a:pt x="2585552" y="653053"/>
                </a:cubicBezTo>
                <a:cubicBezTo>
                  <a:pt x="2571435" y="653053"/>
                  <a:pt x="2559177" y="650081"/>
                  <a:pt x="2548776" y="644137"/>
                </a:cubicBezTo>
                <a:cubicBezTo>
                  <a:pt x="2538374" y="638937"/>
                  <a:pt x="2530573" y="633365"/>
                  <a:pt x="2525373" y="627421"/>
                </a:cubicBezTo>
                <a:cubicBezTo>
                  <a:pt x="2522401" y="625192"/>
                  <a:pt x="2517572" y="620735"/>
                  <a:pt x="2510885" y="614048"/>
                </a:cubicBezTo>
                <a:cubicBezTo>
                  <a:pt x="2504199" y="607362"/>
                  <a:pt x="2497512" y="602161"/>
                  <a:pt x="2490826" y="598446"/>
                </a:cubicBezTo>
                <a:cubicBezTo>
                  <a:pt x="2487111" y="596217"/>
                  <a:pt x="2483025" y="593988"/>
                  <a:pt x="2478567" y="591760"/>
                </a:cubicBezTo>
                <a:cubicBezTo>
                  <a:pt x="2474109" y="589531"/>
                  <a:pt x="2468909" y="587673"/>
                  <a:pt x="2462965" y="586187"/>
                </a:cubicBezTo>
                <a:cubicBezTo>
                  <a:pt x="2450335" y="582473"/>
                  <a:pt x="2437705" y="580615"/>
                  <a:pt x="2425074" y="580615"/>
                </a:cubicBezTo>
                <a:cubicBezTo>
                  <a:pt x="2406501" y="580615"/>
                  <a:pt x="2390156" y="584719"/>
                  <a:pt x="2376040" y="592926"/>
                </a:cubicBezTo>
                <a:cubicBezTo>
                  <a:pt x="2363410" y="600379"/>
                  <a:pt x="2352265" y="611192"/>
                  <a:pt x="2342607" y="625366"/>
                </a:cubicBezTo>
                <a:cubicBezTo>
                  <a:pt x="2333692" y="638786"/>
                  <a:pt x="2327005" y="654446"/>
                  <a:pt x="2322547" y="672346"/>
                </a:cubicBezTo>
                <a:cubicBezTo>
                  <a:pt x="2318090" y="690247"/>
                  <a:pt x="2315861" y="708147"/>
                  <a:pt x="2315861" y="726048"/>
                </a:cubicBezTo>
                <a:cubicBezTo>
                  <a:pt x="2315861" y="744691"/>
                  <a:pt x="2318090" y="762220"/>
                  <a:pt x="2322547" y="778635"/>
                </a:cubicBezTo>
                <a:cubicBezTo>
                  <a:pt x="2327005" y="795781"/>
                  <a:pt x="2333692" y="811069"/>
                  <a:pt x="2342607" y="824500"/>
                </a:cubicBezTo>
                <a:cubicBezTo>
                  <a:pt x="2351522" y="837920"/>
                  <a:pt x="2362667" y="849105"/>
                  <a:pt x="2376040" y="858055"/>
                </a:cubicBezTo>
                <a:cubicBezTo>
                  <a:pt x="2389413" y="867005"/>
                  <a:pt x="2405758" y="871480"/>
                  <a:pt x="2425074" y="871480"/>
                </a:cubicBezTo>
                <a:cubicBezTo>
                  <a:pt x="2443649" y="871480"/>
                  <a:pt x="2461108" y="867394"/>
                  <a:pt x="2477453" y="859222"/>
                </a:cubicBezTo>
                <a:cubicBezTo>
                  <a:pt x="2493798" y="851049"/>
                  <a:pt x="2510142" y="839905"/>
                  <a:pt x="2526487" y="825789"/>
                </a:cubicBezTo>
                <a:cubicBezTo>
                  <a:pt x="2536146" y="817616"/>
                  <a:pt x="2546175" y="811673"/>
                  <a:pt x="2556577" y="807958"/>
                </a:cubicBezTo>
                <a:cubicBezTo>
                  <a:pt x="2565492" y="804986"/>
                  <a:pt x="2573293" y="803500"/>
                  <a:pt x="2579979" y="803500"/>
                </a:cubicBezTo>
                <a:lnTo>
                  <a:pt x="2574407" y="805729"/>
                </a:lnTo>
                <a:cubicBezTo>
                  <a:pt x="2582580" y="805729"/>
                  <a:pt x="2590752" y="807215"/>
                  <a:pt x="2598925" y="810187"/>
                </a:cubicBezTo>
                <a:cubicBezTo>
                  <a:pt x="2607841" y="813902"/>
                  <a:pt x="2615641" y="818359"/>
                  <a:pt x="2622328" y="823560"/>
                </a:cubicBezTo>
                <a:cubicBezTo>
                  <a:pt x="2629015" y="828761"/>
                  <a:pt x="2634586" y="836190"/>
                  <a:pt x="2639044" y="845848"/>
                </a:cubicBezTo>
                <a:cubicBezTo>
                  <a:pt x="2643502" y="854764"/>
                  <a:pt x="2645731" y="865165"/>
                  <a:pt x="2645731" y="877052"/>
                </a:cubicBezTo>
                <a:cubicBezTo>
                  <a:pt x="2645731" y="906027"/>
                  <a:pt x="2635701" y="930545"/>
                  <a:pt x="2615641" y="950604"/>
                </a:cubicBezTo>
                <a:cubicBezTo>
                  <a:pt x="2607469" y="958777"/>
                  <a:pt x="2597810" y="967321"/>
                  <a:pt x="2586666" y="976236"/>
                </a:cubicBezTo>
                <a:cubicBezTo>
                  <a:pt x="2577008" y="984409"/>
                  <a:pt x="2563635" y="992581"/>
                  <a:pt x="2546547" y="1000753"/>
                </a:cubicBezTo>
                <a:cubicBezTo>
                  <a:pt x="2532431" y="1007440"/>
                  <a:pt x="2513857" y="1013384"/>
                  <a:pt x="2490826" y="1018584"/>
                </a:cubicBezTo>
                <a:cubicBezTo>
                  <a:pt x="2469280" y="1023042"/>
                  <a:pt x="2445506" y="1025271"/>
                  <a:pt x="2419502" y="1025271"/>
                </a:cubicBezTo>
                <a:cubicBezTo>
                  <a:pt x="2375668" y="1025271"/>
                  <a:pt x="2336663" y="1017470"/>
                  <a:pt x="2302488" y="1001868"/>
                </a:cubicBezTo>
                <a:cubicBezTo>
                  <a:pt x="2267569" y="986266"/>
                  <a:pt x="2237851" y="965092"/>
                  <a:pt x="2213334" y="938346"/>
                </a:cubicBezTo>
                <a:cubicBezTo>
                  <a:pt x="2188816" y="911600"/>
                  <a:pt x="2169871" y="880024"/>
                  <a:pt x="2156498" y="843620"/>
                </a:cubicBezTo>
                <a:cubicBezTo>
                  <a:pt x="2143125" y="807215"/>
                  <a:pt x="2136439" y="767839"/>
                  <a:pt x="2136439" y="725491"/>
                </a:cubicBezTo>
                <a:cubicBezTo>
                  <a:pt x="2136439" y="684628"/>
                  <a:pt x="2143868" y="645995"/>
                  <a:pt x="2158727" y="609590"/>
                </a:cubicBezTo>
                <a:cubicBezTo>
                  <a:pt x="2172843" y="573929"/>
                  <a:pt x="2192903" y="542725"/>
                  <a:pt x="2218906" y="515979"/>
                </a:cubicBezTo>
                <a:cubicBezTo>
                  <a:pt x="2244166" y="489232"/>
                  <a:pt x="2274256" y="468058"/>
                  <a:pt x="2309174" y="452456"/>
                </a:cubicBezTo>
                <a:cubicBezTo>
                  <a:pt x="2343350" y="436855"/>
                  <a:pt x="2380869" y="429054"/>
                  <a:pt x="2421731" y="429054"/>
                </a:cubicBezTo>
                <a:close/>
                <a:moveTo>
                  <a:pt x="7112489" y="426825"/>
                </a:moveTo>
                <a:cubicBezTo>
                  <a:pt x="7153351" y="426825"/>
                  <a:pt x="7189385" y="433883"/>
                  <a:pt x="7220589" y="447999"/>
                </a:cubicBezTo>
                <a:cubicBezTo>
                  <a:pt x="7253278" y="462858"/>
                  <a:pt x="7280767" y="481803"/>
                  <a:pt x="7303055" y="504834"/>
                </a:cubicBezTo>
                <a:cubicBezTo>
                  <a:pt x="7326087" y="528609"/>
                  <a:pt x="7343546" y="555355"/>
                  <a:pt x="7355434" y="585073"/>
                </a:cubicBezTo>
                <a:cubicBezTo>
                  <a:pt x="7368063" y="616277"/>
                  <a:pt x="7374379" y="647481"/>
                  <a:pt x="7374379" y="678685"/>
                </a:cubicBezTo>
                <a:cubicBezTo>
                  <a:pt x="7374379" y="705431"/>
                  <a:pt x="7369921" y="727719"/>
                  <a:pt x="7361005" y="745550"/>
                </a:cubicBezTo>
                <a:cubicBezTo>
                  <a:pt x="7352091" y="763381"/>
                  <a:pt x="7333517" y="772296"/>
                  <a:pt x="7305285" y="772296"/>
                </a:cubicBezTo>
                <a:lnTo>
                  <a:pt x="7001047" y="772296"/>
                </a:lnTo>
                <a:lnTo>
                  <a:pt x="6997703" y="774525"/>
                </a:lnTo>
                <a:cubicBezTo>
                  <a:pt x="7005133" y="807958"/>
                  <a:pt x="7020363" y="832475"/>
                  <a:pt x="7043395" y="848077"/>
                </a:cubicBezTo>
                <a:cubicBezTo>
                  <a:pt x="7065683" y="863679"/>
                  <a:pt x="7092058" y="871480"/>
                  <a:pt x="7122519" y="871480"/>
                </a:cubicBezTo>
                <a:cubicBezTo>
                  <a:pt x="7135892" y="871480"/>
                  <a:pt x="7149265" y="869623"/>
                  <a:pt x="7162638" y="865908"/>
                </a:cubicBezTo>
                <a:cubicBezTo>
                  <a:pt x="7173039" y="862936"/>
                  <a:pt x="7184183" y="858850"/>
                  <a:pt x="7196071" y="853649"/>
                </a:cubicBezTo>
                <a:cubicBezTo>
                  <a:pt x="7207215" y="848449"/>
                  <a:pt x="7215759" y="843991"/>
                  <a:pt x="7221703" y="840276"/>
                </a:cubicBezTo>
                <a:cubicBezTo>
                  <a:pt x="7229132" y="835076"/>
                  <a:pt x="7234333" y="832104"/>
                  <a:pt x="7237305" y="831361"/>
                </a:cubicBezTo>
                <a:cubicBezTo>
                  <a:pt x="7251421" y="824674"/>
                  <a:pt x="7263679" y="821331"/>
                  <a:pt x="7274081" y="821331"/>
                </a:cubicBezTo>
                <a:cubicBezTo>
                  <a:pt x="7295626" y="821331"/>
                  <a:pt x="7313086" y="829132"/>
                  <a:pt x="7326459" y="844734"/>
                </a:cubicBezTo>
                <a:cubicBezTo>
                  <a:pt x="7339832" y="860336"/>
                  <a:pt x="7346518" y="877795"/>
                  <a:pt x="7346518" y="897112"/>
                </a:cubicBezTo>
                <a:cubicBezTo>
                  <a:pt x="7346518" y="911971"/>
                  <a:pt x="7342803" y="924601"/>
                  <a:pt x="7335374" y="935002"/>
                </a:cubicBezTo>
                <a:cubicBezTo>
                  <a:pt x="7327201" y="946890"/>
                  <a:pt x="7319029" y="955805"/>
                  <a:pt x="7310857" y="961749"/>
                </a:cubicBezTo>
                <a:cubicBezTo>
                  <a:pt x="7289311" y="978837"/>
                  <a:pt x="7262193" y="993324"/>
                  <a:pt x="7229503" y="1005211"/>
                </a:cubicBezTo>
                <a:cubicBezTo>
                  <a:pt x="7196814" y="1017098"/>
                  <a:pt x="7157437" y="1023042"/>
                  <a:pt x="7111375" y="1023042"/>
                </a:cubicBezTo>
                <a:cubicBezTo>
                  <a:pt x="7071255" y="1023042"/>
                  <a:pt x="7033365" y="1015613"/>
                  <a:pt x="6997703" y="1000753"/>
                </a:cubicBezTo>
                <a:cubicBezTo>
                  <a:pt x="6962785" y="985895"/>
                  <a:pt x="6932695" y="965463"/>
                  <a:pt x="6907435" y="939460"/>
                </a:cubicBezTo>
                <a:cubicBezTo>
                  <a:pt x="6881431" y="912714"/>
                  <a:pt x="6861371" y="881510"/>
                  <a:pt x="6847256" y="845848"/>
                </a:cubicBezTo>
                <a:cubicBezTo>
                  <a:pt x="6833139" y="810930"/>
                  <a:pt x="6826082" y="771182"/>
                  <a:pt x="6826082" y="726605"/>
                </a:cubicBezTo>
                <a:cubicBezTo>
                  <a:pt x="6826082" y="686486"/>
                  <a:pt x="6833511" y="647481"/>
                  <a:pt x="6848371" y="609590"/>
                </a:cubicBezTo>
                <a:cubicBezTo>
                  <a:pt x="6863229" y="572443"/>
                  <a:pt x="6883289" y="540496"/>
                  <a:pt x="6908549" y="513750"/>
                </a:cubicBezTo>
                <a:cubicBezTo>
                  <a:pt x="6933809" y="487004"/>
                  <a:pt x="6963899" y="465830"/>
                  <a:pt x="6998817" y="450228"/>
                </a:cubicBezTo>
                <a:cubicBezTo>
                  <a:pt x="7032993" y="434626"/>
                  <a:pt x="7070883" y="426825"/>
                  <a:pt x="7112489" y="426825"/>
                </a:cubicBezTo>
                <a:close/>
                <a:moveTo>
                  <a:pt x="2098329" y="386705"/>
                </a:moveTo>
                <a:cubicBezTo>
                  <a:pt x="2116903" y="386705"/>
                  <a:pt x="2131762" y="391163"/>
                  <a:pt x="2142906" y="400078"/>
                </a:cubicBezTo>
                <a:cubicBezTo>
                  <a:pt x="2154050" y="408994"/>
                  <a:pt x="2158879" y="420138"/>
                  <a:pt x="2157394" y="433511"/>
                </a:cubicBezTo>
                <a:lnTo>
                  <a:pt x="2157394" y="439083"/>
                </a:lnTo>
                <a:cubicBezTo>
                  <a:pt x="2157394" y="461372"/>
                  <a:pt x="2154979" y="481803"/>
                  <a:pt x="2150150" y="500377"/>
                </a:cubicBezTo>
                <a:cubicBezTo>
                  <a:pt x="2145321" y="518950"/>
                  <a:pt x="2137705" y="533067"/>
                  <a:pt x="2127304" y="542725"/>
                </a:cubicBezTo>
                <a:cubicBezTo>
                  <a:pt x="2117646" y="553126"/>
                  <a:pt x="2103901" y="563713"/>
                  <a:pt x="2086070" y="574486"/>
                </a:cubicBezTo>
                <a:cubicBezTo>
                  <a:pt x="2068240" y="585259"/>
                  <a:pt x="2050037" y="593617"/>
                  <a:pt x="2031464" y="599561"/>
                </a:cubicBezTo>
                <a:lnTo>
                  <a:pt x="2031464" y="620735"/>
                </a:lnTo>
                <a:lnTo>
                  <a:pt x="2031464" y="626307"/>
                </a:lnTo>
                <a:lnTo>
                  <a:pt x="2031464" y="757809"/>
                </a:lnTo>
                <a:cubicBezTo>
                  <a:pt x="2031464" y="797928"/>
                  <a:pt x="2025520" y="833590"/>
                  <a:pt x="2013633" y="864794"/>
                </a:cubicBezTo>
                <a:cubicBezTo>
                  <a:pt x="2001003" y="897484"/>
                  <a:pt x="1983915" y="925344"/>
                  <a:pt x="1962369" y="948376"/>
                </a:cubicBezTo>
                <a:cubicBezTo>
                  <a:pt x="1940824" y="971407"/>
                  <a:pt x="1914078" y="989609"/>
                  <a:pt x="1882131" y="1002982"/>
                </a:cubicBezTo>
                <a:cubicBezTo>
                  <a:pt x="1850927" y="1016355"/>
                  <a:pt x="1816008" y="1023042"/>
                  <a:pt x="1777375" y="1023042"/>
                </a:cubicBezTo>
                <a:cubicBezTo>
                  <a:pt x="1738741" y="1023042"/>
                  <a:pt x="1703823" y="1016355"/>
                  <a:pt x="1672619" y="1002982"/>
                </a:cubicBezTo>
                <a:cubicBezTo>
                  <a:pt x="1640672" y="989609"/>
                  <a:pt x="1613926" y="971407"/>
                  <a:pt x="1592380" y="948376"/>
                </a:cubicBezTo>
                <a:cubicBezTo>
                  <a:pt x="1570835" y="925344"/>
                  <a:pt x="1553747" y="897484"/>
                  <a:pt x="1541117" y="864794"/>
                </a:cubicBezTo>
                <a:cubicBezTo>
                  <a:pt x="1529229" y="833590"/>
                  <a:pt x="1523286" y="797928"/>
                  <a:pt x="1523286" y="757809"/>
                </a:cubicBezTo>
                <a:lnTo>
                  <a:pt x="1523286" y="521551"/>
                </a:lnTo>
                <a:cubicBezTo>
                  <a:pt x="1523286" y="497776"/>
                  <a:pt x="1531458" y="478088"/>
                  <a:pt x="1547803" y="462486"/>
                </a:cubicBezTo>
                <a:cubicBezTo>
                  <a:pt x="1564148" y="446884"/>
                  <a:pt x="1584208" y="439083"/>
                  <a:pt x="1607982" y="439083"/>
                </a:cubicBezTo>
                <a:cubicBezTo>
                  <a:pt x="1631014" y="439083"/>
                  <a:pt x="1651073" y="446902"/>
                  <a:pt x="1668161" y="462539"/>
                </a:cubicBezTo>
                <a:cubicBezTo>
                  <a:pt x="1684506" y="478187"/>
                  <a:pt x="1692678" y="497927"/>
                  <a:pt x="1692678" y="521760"/>
                </a:cubicBezTo>
                <a:lnTo>
                  <a:pt x="1692678" y="763102"/>
                </a:lnTo>
                <a:cubicBezTo>
                  <a:pt x="1692678" y="797371"/>
                  <a:pt x="1699736" y="823815"/>
                  <a:pt x="1713853" y="842436"/>
                </a:cubicBezTo>
                <a:cubicBezTo>
                  <a:pt x="1728711" y="861799"/>
                  <a:pt x="1750257" y="871480"/>
                  <a:pt x="1778489" y="871480"/>
                </a:cubicBezTo>
                <a:cubicBezTo>
                  <a:pt x="1807464" y="871480"/>
                  <a:pt x="1828638" y="861799"/>
                  <a:pt x="1842011" y="842436"/>
                </a:cubicBezTo>
                <a:cubicBezTo>
                  <a:pt x="1855384" y="823815"/>
                  <a:pt x="1862071" y="797371"/>
                  <a:pt x="1862071" y="763102"/>
                </a:cubicBezTo>
                <a:lnTo>
                  <a:pt x="1862071" y="521760"/>
                </a:lnTo>
                <a:cubicBezTo>
                  <a:pt x="1862071" y="497927"/>
                  <a:pt x="1870243" y="478187"/>
                  <a:pt x="1886588" y="462539"/>
                </a:cubicBezTo>
                <a:cubicBezTo>
                  <a:pt x="1902933" y="446902"/>
                  <a:pt x="1922993" y="439083"/>
                  <a:pt x="1946767" y="439083"/>
                </a:cubicBezTo>
                <a:cubicBezTo>
                  <a:pt x="1969799" y="439083"/>
                  <a:pt x="1989858" y="446884"/>
                  <a:pt x="2006946" y="462486"/>
                </a:cubicBezTo>
                <a:cubicBezTo>
                  <a:pt x="2009175" y="464715"/>
                  <a:pt x="2011218" y="466944"/>
                  <a:pt x="2013075" y="469173"/>
                </a:cubicBezTo>
                <a:cubicBezTo>
                  <a:pt x="2014933" y="471402"/>
                  <a:pt x="2016605" y="473631"/>
                  <a:pt x="2018090" y="475859"/>
                </a:cubicBezTo>
                <a:lnTo>
                  <a:pt x="2024777" y="471402"/>
                </a:lnTo>
                <a:cubicBezTo>
                  <a:pt x="2034435" y="464715"/>
                  <a:pt x="2039265" y="455428"/>
                  <a:pt x="2039265" y="443541"/>
                </a:cubicBezTo>
                <a:cubicBezTo>
                  <a:pt x="2039265" y="439083"/>
                  <a:pt x="2038893" y="435740"/>
                  <a:pt x="2038150" y="433511"/>
                </a:cubicBezTo>
                <a:cubicBezTo>
                  <a:pt x="2038150" y="416423"/>
                  <a:pt x="2044465" y="404350"/>
                  <a:pt x="2057095" y="397292"/>
                </a:cubicBezTo>
                <a:cubicBezTo>
                  <a:pt x="2069725" y="390234"/>
                  <a:pt x="2083470" y="386705"/>
                  <a:pt x="2098329" y="386705"/>
                </a:cubicBezTo>
                <a:close/>
                <a:moveTo>
                  <a:pt x="7620781" y="289750"/>
                </a:moveTo>
                <a:cubicBezTo>
                  <a:pt x="7645299" y="289750"/>
                  <a:pt x="7665358" y="297551"/>
                  <a:pt x="7680960" y="313153"/>
                </a:cubicBezTo>
                <a:cubicBezTo>
                  <a:pt x="7696562" y="328755"/>
                  <a:pt x="7704363" y="348072"/>
                  <a:pt x="7704363" y="371103"/>
                </a:cubicBezTo>
                <a:lnTo>
                  <a:pt x="7704363" y="439083"/>
                </a:lnTo>
                <a:lnTo>
                  <a:pt x="7786831" y="439083"/>
                </a:lnTo>
                <a:cubicBezTo>
                  <a:pt x="7807633" y="439083"/>
                  <a:pt x="7825464" y="445770"/>
                  <a:pt x="7840323" y="459143"/>
                </a:cubicBezTo>
                <a:cubicBezTo>
                  <a:pt x="7855182" y="472516"/>
                  <a:pt x="7862611" y="490718"/>
                  <a:pt x="7862611" y="513750"/>
                </a:cubicBezTo>
                <a:cubicBezTo>
                  <a:pt x="7862611" y="536781"/>
                  <a:pt x="7855553" y="554984"/>
                  <a:pt x="7841437" y="568357"/>
                </a:cubicBezTo>
                <a:cubicBezTo>
                  <a:pt x="7826579" y="581730"/>
                  <a:pt x="7808747" y="588416"/>
                  <a:pt x="7787945" y="588416"/>
                </a:cubicBezTo>
                <a:lnTo>
                  <a:pt x="7705477" y="588416"/>
                </a:lnTo>
                <a:lnTo>
                  <a:pt x="7705477" y="802386"/>
                </a:lnTo>
                <a:lnTo>
                  <a:pt x="7705477" y="803500"/>
                </a:lnTo>
                <a:cubicBezTo>
                  <a:pt x="7705477" y="827275"/>
                  <a:pt x="7710307" y="844363"/>
                  <a:pt x="7719965" y="854764"/>
                </a:cubicBezTo>
                <a:cubicBezTo>
                  <a:pt x="7729623" y="865908"/>
                  <a:pt x="7742996" y="871480"/>
                  <a:pt x="7760084" y="871480"/>
                </a:cubicBezTo>
                <a:cubicBezTo>
                  <a:pt x="7774943" y="871480"/>
                  <a:pt x="7786831" y="869623"/>
                  <a:pt x="7795746" y="865908"/>
                </a:cubicBezTo>
                <a:cubicBezTo>
                  <a:pt x="7804661" y="862193"/>
                  <a:pt x="7813577" y="860336"/>
                  <a:pt x="7822492" y="860336"/>
                </a:cubicBezTo>
                <a:cubicBezTo>
                  <a:pt x="7832893" y="860336"/>
                  <a:pt x="7841437" y="862565"/>
                  <a:pt x="7848124" y="867023"/>
                </a:cubicBezTo>
                <a:cubicBezTo>
                  <a:pt x="7854811" y="871480"/>
                  <a:pt x="7860383" y="877052"/>
                  <a:pt x="7864841" y="883739"/>
                </a:cubicBezTo>
                <a:cubicBezTo>
                  <a:pt x="7869298" y="890426"/>
                  <a:pt x="7872641" y="897484"/>
                  <a:pt x="7874870" y="904913"/>
                </a:cubicBezTo>
                <a:cubicBezTo>
                  <a:pt x="7877099" y="913085"/>
                  <a:pt x="7878213" y="920143"/>
                  <a:pt x="7878213" y="926087"/>
                </a:cubicBezTo>
                <a:cubicBezTo>
                  <a:pt x="7878213" y="961006"/>
                  <a:pt x="7866697" y="985523"/>
                  <a:pt x="7843666" y="999639"/>
                </a:cubicBezTo>
                <a:cubicBezTo>
                  <a:pt x="7827321" y="1009297"/>
                  <a:pt x="7809862" y="1015984"/>
                  <a:pt x="7791288" y="1019699"/>
                </a:cubicBezTo>
                <a:cubicBezTo>
                  <a:pt x="7782373" y="1021185"/>
                  <a:pt x="7772343" y="1022485"/>
                  <a:pt x="7761199" y="1023599"/>
                </a:cubicBezTo>
                <a:cubicBezTo>
                  <a:pt x="7750055" y="1024714"/>
                  <a:pt x="7738167" y="1025271"/>
                  <a:pt x="7725537" y="1025271"/>
                </a:cubicBezTo>
                <a:cubicBezTo>
                  <a:pt x="7689132" y="1025271"/>
                  <a:pt x="7658300" y="1018956"/>
                  <a:pt x="7633039" y="1006326"/>
                </a:cubicBezTo>
                <a:cubicBezTo>
                  <a:pt x="7609265" y="994438"/>
                  <a:pt x="7589949" y="978094"/>
                  <a:pt x="7575089" y="957291"/>
                </a:cubicBezTo>
                <a:cubicBezTo>
                  <a:pt x="7560231" y="937231"/>
                  <a:pt x="7550201" y="914571"/>
                  <a:pt x="7545000" y="889311"/>
                </a:cubicBezTo>
                <a:cubicBezTo>
                  <a:pt x="7539057" y="861822"/>
                  <a:pt x="7536085" y="836190"/>
                  <a:pt x="7536085" y="812416"/>
                </a:cubicBezTo>
                <a:lnTo>
                  <a:pt x="7536085" y="588416"/>
                </a:lnTo>
                <a:lnTo>
                  <a:pt x="7516025" y="588416"/>
                </a:lnTo>
                <a:cubicBezTo>
                  <a:pt x="7494479" y="588416"/>
                  <a:pt x="7476649" y="581730"/>
                  <a:pt x="7462533" y="568357"/>
                </a:cubicBezTo>
                <a:cubicBezTo>
                  <a:pt x="7448417" y="554984"/>
                  <a:pt x="7441359" y="536781"/>
                  <a:pt x="7441359" y="513750"/>
                </a:cubicBezTo>
                <a:cubicBezTo>
                  <a:pt x="7441359" y="491461"/>
                  <a:pt x="7448788" y="473631"/>
                  <a:pt x="7463647" y="460257"/>
                </a:cubicBezTo>
                <a:cubicBezTo>
                  <a:pt x="7477763" y="446884"/>
                  <a:pt x="7495594" y="440198"/>
                  <a:pt x="7517139" y="440198"/>
                </a:cubicBezTo>
                <a:lnTo>
                  <a:pt x="7537199" y="440198"/>
                </a:lnTo>
                <a:lnTo>
                  <a:pt x="7537199" y="372218"/>
                </a:lnTo>
                <a:cubicBezTo>
                  <a:pt x="7537199" y="348443"/>
                  <a:pt x="7545000" y="328755"/>
                  <a:pt x="7560602" y="313153"/>
                </a:cubicBezTo>
                <a:cubicBezTo>
                  <a:pt x="7576204" y="297551"/>
                  <a:pt x="7596264" y="289750"/>
                  <a:pt x="7620781" y="289750"/>
                </a:cubicBezTo>
                <a:close/>
                <a:moveTo>
                  <a:pt x="5126050" y="244059"/>
                </a:moveTo>
                <a:cubicBezTo>
                  <a:pt x="5153539" y="244059"/>
                  <a:pt x="5174713" y="251837"/>
                  <a:pt x="5189573" y="267392"/>
                </a:cubicBezTo>
                <a:cubicBezTo>
                  <a:pt x="5204431" y="283702"/>
                  <a:pt x="5211861" y="303344"/>
                  <a:pt x="5211861" y="326317"/>
                </a:cubicBezTo>
                <a:lnTo>
                  <a:pt x="5211861" y="522182"/>
                </a:lnTo>
                <a:lnTo>
                  <a:pt x="5220219" y="506132"/>
                </a:lnTo>
                <a:cubicBezTo>
                  <a:pt x="5233035" y="484975"/>
                  <a:pt x="5249195" y="467762"/>
                  <a:pt x="5268696" y="454494"/>
                </a:cubicBezTo>
                <a:cubicBezTo>
                  <a:pt x="5293957" y="436791"/>
                  <a:pt x="5325903" y="427939"/>
                  <a:pt x="5364537" y="427939"/>
                </a:cubicBezTo>
                <a:cubicBezTo>
                  <a:pt x="5427688" y="427939"/>
                  <a:pt x="5477094" y="447999"/>
                  <a:pt x="5512755" y="488118"/>
                </a:cubicBezTo>
                <a:cubicBezTo>
                  <a:pt x="5548417" y="528237"/>
                  <a:pt x="5566247" y="584330"/>
                  <a:pt x="5566247" y="656396"/>
                </a:cubicBezTo>
                <a:lnTo>
                  <a:pt x="5566247" y="930545"/>
                </a:lnTo>
                <a:cubicBezTo>
                  <a:pt x="5566247" y="954319"/>
                  <a:pt x="5558075" y="974007"/>
                  <a:pt x="5541731" y="989609"/>
                </a:cubicBezTo>
                <a:cubicBezTo>
                  <a:pt x="5524643" y="1005211"/>
                  <a:pt x="5504583" y="1013012"/>
                  <a:pt x="5481551" y="1013012"/>
                </a:cubicBezTo>
                <a:cubicBezTo>
                  <a:pt x="5457777" y="1013012"/>
                  <a:pt x="5437717" y="1005194"/>
                  <a:pt x="5421373" y="989557"/>
                </a:cubicBezTo>
                <a:cubicBezTo>
                  <a:pt x="5405028" y="973909"/>
                  <a:pt x="5396855" y="954168"/>
                  <a:pt x="5396855" y="930336"/>
                </a:cubicBezTo>
                <a:lnTo>
                  <a:pt x="5396855" y="719170"/>
                </a:lnTo>
                <a:cubicBezTo>
                  <a:pt x="5396855" y="671493"/>
                  <a:pt x="5388311" y="636110"/>
                  <a:pt x="5371223" y="613021"/>
                </a:cubicBezTo>
                <a:cubicBezTo>
                  <a:pt x="5354136" y="590674"/>
                  <a:pt x="5330733" y="579501"/>
                  <a:pt x="5301015" y="579501"/>
                </a:cubicBezTo>
                <a:cubicBezTo>
                  <a:pt x="5271297" y="579501"/>
                  <a:pt x="5248637" y="591046"/>
                  <a:pt x="5233035" y="614135"/>
                </a:cubicBezTo>
                <a:cubicBezTo>
                  <a:pt x="5217433" y="637968"/>
                  <a:pt x="5209631" y="674836"/>
                  <a:pt x="5209631" y="724742"/>
                </a:cubicBezTo>
                <a:lnTo>
                  <a:pt x="5209631" y="930336"/>
                </a:lnTo>
                <a:cubicBezTo>
                  <a:pt x="5209631" y="954168"/>
                  <a:pt x="5201459" y="973909"/>
                  <a:pt x="5185115" y="989557"/>
                </a:cubicBezTo>
                <a:cubicBezTo>
                  <a:pt x="5168027" y="1005194"/>
                  <a:pt x="5147967" y="1013012"/>
                  <a:pt x="5124935" y="1013012"/>
                </a:cubicBezTo>
                <a:cubicBezTo>
                  <a:pt x="5101161" y="1013012"/>
                  <a:pt x="5081101" y="1005211"/>
                  <a:pt x="5064757" y="989609"/>
                </a:cubicBezTo>
                <a:cubicBezTo>
                  <a:pt x="5048412" y="974007"/>
                  <a:pt x="5040239" y="954319"/>
                  <a:pt x="5040239" y="930545"/>
                </a:cubicBezTo>
                <a:lnTo>
                  <a:pt x="5040239" y="326526"/>
                </a:lnTo>
                <a:cubicBezTo>
                  <a:pt x="5040239" y="303495"/>
                  <a:pt x="5047669" y="283807"/>
                  <a:pt x="5062528" y="267462"/>
                </a:cubicBezTo>
                <a:cubicBezTo>
                  <a:pt x="5076644" y="251860"/>
                  <a:pt x="5097818" y="244059"/>
                  <a:pt x="5126050" y="244059"/>
                </a:cubicBezTo>
                <a:close/>
                <a:moveTo>
                  <a:pt x="3087700" y="244059"/>
                </a:moveTo>
                <a:cubicBezTo>
                  <a:pt x="3115190" y="244059"/>
                  <a:pt x="3136363" y="251837"/>
                  <a:pt x="3151222" y="267392"/>
                </a:cubicBezTo>
                <a:cubicBezTo>
                  <a:pt x="3166081" y="283702"/>
                  <a:pt x="3173511" y="303344"/>
                  <a:pt x="3173511" y="326317"/>
                </a:cubicBezTo>
                <a:lnTo>
                  <a:pt x="3173511" y="522183"/>
                </a:lnTo>
                <a:lnTo>
                  <a:pt x="3181869" y="506132"/>
                </a:lnTo>
                <a:cubicBezTo>
                  <a:pt x="3194685" y="484975"/>
                  <a:pt x="3210844" y="467762"/>
                  <a:pt x="3230347" y="454494"/>
                </a:cubicBezTo>
                <a:cubicBezTo>
                  <a:pt x="3255607" y="436791"/>
                  <a:pt x="3287554" y="427939"/>
                  <a:pt x="3326187" y="427939"/>
                </a:cubicBezTo>
                <a:cubicBezTo>
                  <a:pt x="3389338" y="427939"/>
                  <a:pt x="3438744" y="447999"/>
                  <a:pt x="3474405" y="488118"/>
                </a:cubicBezTo>
                <a:cubicBezTo>
                  <a:pt x="3510067" y="528237"/>
                  <a:pt x="3527898" y="584330"/>
                  <a:pt x="3527898" y="656396"/>
                </a:cubicBezTo>
                <a:lnTo>
                  <a:pt x="3527898" y="930545"/>
                </a:lnTo>
                <a:cubicBezTo>
                  <a:pt x="3527898" y="954319"/>
                  <a:pt x="3519726" y="974007"/>
                  <a:pt x="3503381" y="989609"/>
                </a:cubicBezTo>
                <a:cubicBezTo>
                  <a:pt x="3486293" y="1005211"/>
                  <a:pt x="3466233" y="1013012"/>
                  <a:pt x="3443202" y="1013012"/>
                </a:cubicBezTo>
                <a:cubicBezTo>
                  <a:pt x="3419427" y="1013012"/>
                  <a:pt x="3399368" y="1005194"/>
                  <a:pt x="3383023" y="989557"/>
                </a:cubicBezTo>
                <a:cubicBezTo>
                  <a:pt x="3366678" y="973909"/>
                  <a:pt x="3358505" y="954168"/>
                  <a:pt x="3358505" y="930336"/>
                </a:cubicBezTo>
                <a:lnTo>
                  <a:pt x="3358505" y="719170"/>
                </a:lnTo>
                <a:cubicBezTo>
                  <a:pt x="3358505" y="671493"/>
                  <a:pt x="3349961" y="636110"/>
                  <a:pt x="3332874" y="613021"/>
                </a:cubicBezTo>
                <a:cubicBezTo>
                  <a:pt x="3315785" y="590674"/>
                  <a:pt x="3292383" y="579501"/>
                  <a:pt x="3262665" y="579501"/>
                </a:cubicBezTo>
                <a:cubicBezTo>
                  <a:pt x="3232947" y="579501"/>
                  <a:pt x="3210287" y="591046"/>
                  <a:pt x="3194685" y="614135"/>
                </a:cubicBezTo>
                <a:cubicBezTo>
                  <a:pt x="3179083" y="637968"/>
                  <a:pt x="3171282" y="674836"/>
                  <a:pt x="3171282" y="724742"/>
                </a:cubicBezTo>
                <a:lnTo>
                  <a:pt x="3171282" y="930336"/>
                </a:lnTo>
                <a:cubicBezTo>
                  <a:pt x="3171282" y="954168"/>
                  <a:pt x="3163110" y="973909"/>
                  <a:pt x="3146765" y="989557"/>
                </a:cubicBezTo>
                <a:cubicBezTo>
                  <a:pt x="3129677" y="1005194"/>
                  <a:pt x="3109617" y="1013012"/>
                  <a:pt x="3086586" y="1013012"/>
                </a:cubicBezTo>
                <a:cubicBezTo>
                  <a:pt x="3062811" y="1013012"/>
                  <a:pt x="3042751" y="1005211"/>
                  <a:pt x="3026407" y="989609"/>
                </a:cubicBezTo>
                <a:cubicBezTo>
                  <a:pt x="3010062" y="974007"/>
                  <a:pt x="3001889" y="954319"/>
                  <a:pt x="3001889" y="930545"/>
                </a:cubicBezTo>
                <a:lnTo>
                  <a:pt x="3001889" y="326526"/>
                </a:lnTo>
                <a:cubicBezTo>
                  <a:pt x="3001889" y="303495"/>
                  <a:pt x="3009319" y="283807"/>
                  <a:pt x="3024178" y="267462"/>
                </a:cubicBezTo>
                <a:cubicBezTo>
                  <a:pt x="3038294" y="251860"/>
                  <a:pt x="3059468" y="244059"/>
                  <a:pt x="3087700" y="244059"/>
                </a:cubicBezTo>
                <a:close/>
                <a:moveTo>
                  <a:pt x="944575" y="244059"/>
                </a:moveTo>
                <a:cubicBezTo>
                  <a:pt x="972065" y="244059"/>
                  <a:pt x="993239" y="251837"/>
                  <a:pt x="1008098" y="267392"/>
                </a:cubicBezTo>
                <a:cubicBezTo>
                  <a:pt x="1022957" y="283702"/>
                  <a:pt x="1030386" y="303344"/>
                  <a:pt x="1030386" y="326317"/>
                </a:cubicBezTo>
                <a:lnTo>
                  <a:pt x="1030386" y="522183"/>
                </a:lnTo>
                <a:lnTo>
                  <a:pt x="1038744" y="506132"/>
                </a:lnTo>
                <a:cubicBezTo>
                  <a:pt x="1051560" y="484975"/>
                  <a:pt x="1067720" y="467762"/>
                  <a:pt x="1087222" y="454494"/>
                </a:cubicBezTo>
                <a:cubicBezTo>
                  <a:pt x="1112483" y="436791"/>
                  <a:pt x="1144429" y="427939"/>
                  <a:pt x="1183062" y="427939"/>
                </a:cubicBezTo>
                <a:cubicBezTo>
                  <a:pt x="1246213" y="427939"/>
                  <a:pt x="1295619" y="447999"/>
                  <a:pt x="1331281" y="488118"/>
                </a:cubicBezTo>
                <a:cubicBezTo>
                  <a:pt x="1366943" y="528237"/>
                  <a:pt x="1384773" y="584330"/>
                  <a:pt x="1384773" y="656396"/>
                </a:cubicBezTo>
                <a:lnTo>
                  <a:pt x="1384773" y="930545"/>
                </a:lnTo>
                <a:cubicBezTo>
                  <a:pt x="1384773" y="954319"/>
                  <a:pt x="1376601" y="974007"/>
                  <a:pt x="1360256" y="989609"/>
                </a:cubicBezTo>
                <a:cubicBezTo>
                  <a:pt x="1343168" y="1005211"/>
                  <a:pt x="1323108" y="1013012"/>
                  <a:pt x="1300077" y="1013012"/>
                </a:cubicBezTo>
                <a:cubicBezTo>
                  <a:pt x="1276302" y="1013012"/>
                  <a:pt x="1256243" y="1005194"/>
                  <a:pt x="1239898" y="989557"/>
                </a:cubicBezTo>
                <a:cubicBezTo>
                  <a:pt x="1223553" y="973909"/>
                  <a:pt x="1215381" y="954168"/>
                  <a:pt x="1215381" y="930336"/>
                </a:cubicBezTo>
                <a:lnTo>
                  <a:pt x="1215381" y="719170"/>
                </a:lnTo>
                <a:cubicBezTo>
                  <a:pt x="1215381" y="671493"/>
                  <a:pt x="1206837" y="636110"/>
                  <a:pt x="1189749" y="613021"/>
                </a:cubicBezTo>
                <a:cubicBezTo>
                  <a:pt x="1172661" y="590674"/>
                  <a:pt x="1149258" y="579501"/>
                  <a:pt x="1119540" y="579501"/>
                </a:cubicBezTo>
                <a:cubicBezTo>
                  <a:pt x="1089822" y="579501"/>
                  <a:pt x="1067162" y="591046"/>
                  <a:pt x="1051560" y="614135"/>
                </a:cubicBezTo>
                <a:cubicBezTo>
                  <a:pt x="1035958" y="637968"/>
                  <a:pt x="1028157" y="674836"/>
                  <a:pt x="1028157" y="724742"/>
                </a:cubicBezTo>
                <a:lnTo>
                  <a:pt x="1028157" y="930336"/>
                </a:lnTo>
                <a:cubicBezTo>
                  <a:pt x="1028157" y="954168"/>
                  <a:pt x="1019985" y="973909"/>
                  <a:pt x="1003640" y="989557"/>
                </a:cubicBezTo>
                <a:cubicBezTo>
                  <a:pt x="986552" y="1005194"/>
                  <a:pt x="966492" y="1013012"/>
                  <a:pt x="943461" y="1013012"/>
                </a:cubicBezTo>
                <a:cubicBezTo>
                  <a:pt x="919687" y="1013012"/>
                  <a:pt x="899627" y="1005211"/>
                  <a:pt x="883282" y="989609"/>
                </a:cubicBezTo>
                <a:cubicBezTo>
                  <a:pt x="866937" y="974007"/>
                  <a:pt x="858765" y="954319"/>
                  <a:pt x="858765" y="930545"/>
                </a:cubicBezTo>
                <a:lnTo>
                  <a:pt x="858765" y="326526"/>
                </a:lnTo>
                <a:cubicBezTo>
                  <a:pt x="858765" y="303495"/>
                  <a:pt x="866194" y="283807"/>
                  <a:pt x="881054" y="267462"/>
                </a:cubicBezTo>
                <a:cubicBezTo>
                  <a:pt x="895169" y="251860"/>
                  <a:pt x="916343" y="244059"/>
                  <a:pt x="944575" y="244059"/>
                </a:cubicBezTo>
                <a:close/>
                <a:moveTo>
                  <a:pt x="191805" y="244059"/>
                </a:moveTo>
                <a:lnTo>
                  <a:pt x="679924" y="244059"/>
                </a:lnTo>
                <a:cubicBezTo>
                  <a:pt x="705927" y="244059"/>
                  <a:pt x="726729" y="250746"/>
                  <a:pt x="742332" y="264119"/>
                </a:cubicBezTo>
                <a:cubicBezTo>
                  <a:pt x="757933" y="277492"/>
                  <a:pt x="765734" y="296066"/>
                  <a:pt x="765734" y="319840"/>
                </a:cubicBezTo>
                <a:cubicBezTo>
                  <a:pt x="765734" y="343614"/>
                  <a:pt x="757933" y="362188"/>
                  <a:pt x="742332" y="375561"/>
                </a:cubicBezTo>
                <a:cubicBezTo>
                  <a:pt x="726729" y="388934"/>
                  <a:pt x="706299" y="395621"/>
                  <a:pt x="681038" y="395621"/>
                </a:cubicBezTo>
                <a:lnTo>
                  <a:pt x="521675" y="395621"/>
                </a:lnTo>
                <a:lnTo>
                  <a:pt x="521675" y="923858"/>
                </a:lnTo>
                <a:cubicBezTo>
                  <a:pt x="521675" y="949861"/>
                  <a:pt x="513874" y="970664"/>
                  <a:pt x="498272" y="986266"/>
                </a:cubicBezTo>
                <a:cubicBezTo>
                  <a:pt x="482670" y="1001868"/>
                  <a:pt x="461867" y="1009669"/>
                  <a:pt x="435864" y="1009669"/>
                </a:cubicBezTo>
                <a:cubicBezTo>
                  <a:pt x="409861" y="1009669"/>
                  <a:pt x="389059" y="1001868"/>
                  <a:pt x="373456" y="986266"/>
                </a:cubicBezTo>
                <a:cubicBezTo>
                  <a:pt x="357854" y="970664"/>
                  <a:pt x="350053" y="949861"/>
                  <a:pt x="350053" y="923858"/>
                </a:cubicBezTo>
                <a:lnTo>
                  <a:pt x="350053" y="395621"/>
                </a:lnTo>
                <a:lnTo>
                  <a:pt x="190691" y="395621"/>
                </a:lnTo>
                <a:cubicBezTo>
                  <a:pt x="165430" y="395621"/>
                  <a:pt x="144999" y="388934"/>
                  <a:pt x="129397" y="375561"/>
                </a:cubicBezTo>
                <a:cubicBezTo>
                  <a:pt x="113795" y="362188"/>
                  <a:pt x="105994" y="343614"/>
                  <a:pt x="105994" y="319840"/>
                </a:cubicBezTo>
                <a:cubicBezTo>
                  <a:pt x="105994" y="296066"/>
                  <a:pt x="113795" y="277492"/>
                  <a:pt x="129397" y="264119"/>
                </a:cubicBezTo>
                <a:cubicBezTo>
                  <a:pt x="144999" y="250746"/>
                  <a:pt x="165802" y="244059"/>
                  <a:pt x="191805" y="244059"/>
                </a:cubicBezTo>
                <a:close/>
                <a:moveTo>
                  <a:pt x="6621475" y="231800"/>
                </a:moveTo>
                <a:cubicBezTo>
                  <a:pt x="6646735" y="231800"/>
                  <a:pt x="6667909" y="239601"/>
                  <a:pt x="6684997" y="255203"/>
                </a:cubicBezTo>
                <a:cubicBezTo>
                  <a:pt x="6702085" y="270805"/>
                  <a:pt x="6710629" y="292351"/>
                  <a:pt x="6710629" y="319840"/>
                </a:cubicBezTo>
                <a:cubicBezTo>
                  <a:pt x="6710629" y="349558"/>
                  <a:pt x="6702085" y="371103"/>
                  <a:pt x="6684997" y="384477"/>
                </a:cubicBezTo>
                <a:cubicBezTo>
                  <a:pt x="6667909" y="397850"/>
                  <a:pt x="6647107" y="404536"/>
                  <a:pt x="6622589" y="404536"/>
                </a:cubicBezTo>
                <a:cubicBezTo>
                  <a:pt x="6598072" y="404536"/>
                  <a:pt x="6577641" y="397478"/>
                  <a:pt x="6561296" y="383362"/>
                </a:cubicBezTo>
                <a:cubicBezTo>
                  <a:pt x="6544951" y="369246"/>
                  <a:pt x="6536779" y="348072"/>
                  <a:pt x="6536779" y="319840"/>
                </a:cubicBezTo>
                <a:cubicBezTo>
                  <a:pt x="6536779" y="293094"/>
                  <a:pt x="6544951" y="271920"/>
                  <a:pt x="6561296" y="256318"/>
                </a:cubicBezTo>
                <a:cubicBezTo>
                  <a:pt x="6577641" y="240716"/>
                  <a:pt x="6598815" y="232915"/>
                  <a:pt x="6624818" y="232915"/>
                </a:cubicBezTo>
                <a:close/>
                <a:moveTo>
                  <a:pt x="7106917" y="179422"/>
                </a:moveTo>
                <a:cubicBezTo>
                  <a:pt x="7118061" y="179422"/>
                  <a:pt x="7126977" y="181651"/>
                  <a:pt x="7133663" y="186109"/>
                </a:cubicBezTo>
                <a:cubicBezTo>
                  <a:pt x="7137377" y="188338"/>
                  <a:pt x="7140721" y="190566"/>
                  <a:pt x="7143693" y="192795"/>
                </a:cubicBezTo>
                <a:cubicBezTo>
                  <a:pt x="7146665" y="195024"/>
                  <a:pt x="7149637" y="197624"/>
                  <a:pt x="7152609" y="200596"/>
                </a:cubicBezTo>
                <a:lnTo>
                  <a:pt x="7270737" y="329870"/>
                </a:lnTo>
                <a:lnTo>
                  <a:pt x="7268509" y="333213"/>
                </a:lnTo>
                <a:cubicBezTo>
                  <a:pt x="7276681" y="342128"/>
                  <a:pt x="7281882" y="348815"/>
                  <a:pt x="7284110" y="353273"/>
                </a:cubicBezTo>
                <a:cubicBezTo>
                  <a:pt x="7287825" y="359216"/>
                  <a:pt x="7289683" y="365903"/>
                  <a:pt x="7289683" y="373332"/>
                </a:cubicBezTo>
                <a:cubicBezTo>
                  <a:pt x="7289683" y="382991"/>
                  <a:pt x="7285596" y="392649"/>
                  <a:pt x="7277424" y="402307"/>
                </a:cubicBezTo>
                <a:cubicBezTo>
                  <a:pt x="7269251" y="411223"/>
                  <a:pt x="7259221" y="415680"/>
                  <a:pt x="7247335" y="415680"/>
                </a:cubicBezTo>
                <a:cubicBezTo>
                  <a:pt x="7242133" y="415680"/>
                  <a:pt x="7238047" y="415309"/>
                  <a:pt x="7235076" y="414566"/>
                </a:cubicBezTo>
                <a:cubicBezTo>
                  <a:pt x="7231361" y="413823"/>
                  <a:pt x="7225417" y="410480"/>
                  <a:pt x="7217245" y="404536"/>
                </a:cubicBezTo>
                <a:lnTo>
                  <a:pt x="7104688" y="328755"/>
                </a:lnTo>
                <a:lnTo>
                  <a:pt x="6992131" y="404536"/>
                </a:lnTo>
                <a:cubicBezTo>
                  <a:pt x="6985445" y="408251"/>
                  <a:pt x="6979501" y="410851"/>
                  <a:pt x="6974300" y="412337"/>
                </a:cubicBezTo>
                <a:cubicBezTo>
                  <a:pt x="6971328" y="413080"/>
                  <a:pt x="6967243" y="413452"/>
                  <a:pt x="6962041" y="413452"/>
                </a:cubicBezTo>
                <a:cubicBezTo>
                  <a:pt x="6949411" y="413452"/>
                  <a:pt x="6939381" y="408994"/>
                  <a:pt x="6931952" y="400078"/>
                </a:cubicBezTo>
                <a:cubicBezTo>
                  <a:pt x="6923779" y="390420"/>
                  <a:pt x="6919693" y="380762"/>
                  <a:pt x="6919693" y="371103"/>
                </a:cubicBezTo>
                <a:cubicBezTo>
                  <a:pt x="6919693" y="363674"/>
                  <a:pt x="6921551" y="356987"/>
                  <a:pt x="6925266" y="351044"/>
                </a:cubicBezTo>
                <a:cubicBezTo>
                  <a:pt x="6927494" y="346586"/>
                  <a:pt x="6932695" y="339900"/>
                  <a:pt x="6940868" y="330984"/>
                </a:cubicBezTo>
                <a:lnTo>
                  <a:pt x="7061225" y="201711"/>
                </a:lnTo>
                <a:cubicBezTo>
                  <a:pt x="7067169" y="195767"/>
                  <a:pt x="7073484" y="190566"/>
                  <a:pt x="7080171" y="186109"/>
                </a:cubicBezTo>
                <a:cubicBezTo>
                  <a:pt x="7086857" y="181651"/>
                  <a:pt x="7095773" y="179422"/>
                  <a:pt x="7106917" y="179422"/>
                </a:cubicBezTo>
                <a:close/>
                <a:moveTo>
                  <a:pt x="3895982" y="178308"/>
                </a:moveTo>
                <a:cubicBezTo>
                  <a:pt x="3907126" y="178308"/>
                  <a:pt x="3916041" y="179794"/>
                  <a:pt x="3922728" y="182765"/>
                </a:cubicBezTo>
                <a:cubicBezTo>
                  <a:pt x="3930158" y="186480"/>
                  <a:pt x="3936845" y="190938"/>
                  <a:pt x="3942788" y="196139"/>
                </a:cubicBezTo>
                <a:lnTo>
                  <a:pt x="4063146" y="312039"/>
                </a:lnTo>
                <a:lnTo>
                  <a:pt x="4063146" y="316497"/>
                </a:lnTo>
                <a:cubicBezTo>
                  <a:pt x="4078005" y="331356"/>
                  <a:pt x="4085434" y="346586"/>
                  <a:pt x="4085434" y="362188"/>
                </a:cubicBezTo>
                <a:cubicBezTo>
                  <a:pt x="4085434" y="375561"/>
                  <a:pt x="4080605" y="387448"/>
                  <a:pt x="4070947" y="397850"/>
                </a:cubicBezTo>
                <a:cubicBezTo>
                  <a:pt x="4060545" y="408994"/>
                  <a:pt x="4048287" y="414566"/>
                  <a:pt x="4034171" y="414566"/>
                </a:cubicBezTo>
                <a:cubicBezTo>
                  <a:pt x="4030456" y="414566"/>
                  <a:pt x="4025999" y="413452"/>
                  <a:pt x="4020798" y="411223"/>
                </a:cubicBezTo>
                <a:cubicBezTo>
                  <a:pt x="4014111" y="408251"/>
                  <a:pt x="4007425" y="404536"/>
                  <a:pt x="4000738" y="400078"/>
                </a:cubicBezTo>
                <a:lnTo>
                  <a:pt x="3852519" y="304238"/>
                </a:lnTo>
                <a:cubicBezTo>
                  <a:pt x="3833945" y="292351"/>
                  <a:pt x="3824659" y="273405"/>
                  <a:pt x="3824659" y="247402"/>
                </a:cubicBezTo>
                <a:cubicBezTo>
                  <a:pt x="3824659" y="239230"/>
                  <a:pt x="3826516" y="230686"/>
                  <a:pt x="3830231" y="221770"/>
                </a:cubicBezTo>
                <a:cubicBezTo>
                  <a:pt x="3833203" y="214341"/>
                  <a:pt x="3838403" y="206911"/>
                  <a:pt x="3845833" y="199482"/>
                </a:cubicBezTo>
                <a:cubicBezTo>
                  <a:pt x="3853263" y="192052"/>
                  <a:pt x="3861063" y="186852"/>
                  <a:pt x="3869236" y="183880"/>
                </a:cubicBezTo>
                <a:cubicBezTo>
                  <a:pt x="3878895" y="180165"/>
                  <a:pt x="3887810" y="178308"/>
                  <a:pt x="3895982" y="178308"/>
                </a:cubicBezTo>
                <a:close/>
                <a:moveTo>
                  <a:pt x="7355434" y="0"/>
                </a:moveTo>
                <a:cubicBezTo>
                  <a:pt x="7359148" y="0"/>
                  <a:pt x="7362863" y="371"/>
                  <a:pt x="7366578" y="1114"/>
                </a:cubicBezTo>
                <a:cubicBezTo>
                  <a:pt x="7370292" y="1857"/>
                  <a:pt x="7374007" y="2972"/>
                  <a:pt x="7377722" y="4457"/>
                </a:cubicBezTo>
                <a:cubicBezTo>
                  <a:pt x="7386637" y="8172"/>
                  <a:pt x="7393324" y="12258"/>
                  <a:pt x="7397782" y="16716"/>
                </a:cubicBezTo>
                <a:cubicBezTo>
                  <a:pt x="7403725" y="22660"/>
                  <a:pt x="7408183" y="28603"/>
                  <a:pt x="7411155" y="34547"/>
                </a:cubicBezTo>
                <a:cubicBezTo>
                  <a:pt x="7412641" y="38262"/>
                  <a:pt x="7413755" y="41791"/>
                  <a:pt x="7414498" y="45134"/>
                </a:cubicBezTo>
                <a:cubicBezTo>
                  <a:pt x="7415241" y="48477"/>
                  <a:pt x="7415613" y="52006"/>
                  <a:pt x="7415613" y="55721"/>
                </a:cubicBezTo>
                <a:cubicBezTo>
                  <a:pt x="7415613" y="78010"/>
                  <a:pt x="7407811" y="93983"/>
                  <a:pt x="7392209" y="103641"/>
                </a:cubicBezTo>
                <a:lnTo>
                  <a:pt x="7267395" y="183880"/>
                </a:lnTo>
                <a:cubicBezTo>
                  <a:pt x="7261451" y="188338"/>
                  <a:pt x="7255878" y="191681"/>
                  <a:pt x="7250678" y="193910"/>
                </a:cubicBezTo>
                <a:cubicBezTo>
                  <a:pt x="7244734" y="195396"/>
                  <a:pt x="7241019" y="196139"/>
                  <a:pt x="7239533" y="196139"/>
                </a:cubicBezTo>
                <a:cubicBezTo>
                  <a:pt x="7226903" y="196139"/>
                  <a:pt x="7216873" y="191681"/>
                  <a:pt x="7209444" y="182765"/>
                </a:cubicBezTo>
                <a:cubicBezTo>
                  <a:pt x="7201271" y="173850"/>
                  <a:pt x="7197185" y="163820"/>
                  <a:pt x="7197185" y="152676"/>
                </a:cubicBezTo>
                <a:cubicBezTo>
                  <a:pt x="7197185" y="139303"/>
                  <a:pt x="7203500" y="126301"/>
                  <a:pt x="7216131" y="113671"/>
                </a:cubicBezTo>
                <a:lnTo>
                  <a:pt x="7316429" y="16716"/>
                </a:lnTo>
                <a:lnTo>
                  <a:pt x="7316429" y="15602"/>
                </a:lnTo>
                <a:cubicBezTo>
                  <a:pt x="7320143" y="11887"/>
                  <a:pt x="7325715" y="8172"/>
                  <a:pt x="7333145" y="4457"/>
                </a:cubicBezTo>
                <a:cubicBezTo>
                  <a:pt x="7336859" y="2972"/>
                  <a:pt x="7340574" y="1857"/>
                  <a:pt x="7344289" y="1114"/>
                </a:cubicBezTo>
                <a:cubicBezTo>
                  <a:pt x="7348004" y="371"/>
                  <a:pt x="7351719" y="0"/>
                  <a:pt x="7355434"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
        <p:nvSpPr>
          <p:cNvPr id="26" name="TextBox 31">
            <a:extLst>
              <a:ext uri="{FF2B5EF4-FFF2-40B4-BE49-F238E27FC236}">
                <a16:creationId xmlns:a16="http://schemas.microsoft.com/office/drawing/2014/main" id="{2E27A1FD-4987-E51B-9C4A-38213846EFEE}"/>
              </a:ext>
            </a:extLst>
          </p:cNvPr>
          <p:cNvSpPr txBox="1">
            <a:spLocks noChangeAspect="1"/>
          </p:cNvSpPr>
          <p:nvPr/>
        </p:nvSpPr>
        <p:spPr>
          <a:xfrm>
            <a:off x="6057979" y="-3182007"/>
            <a:ext cx="6187132" cy="826380"/>
          </a:xfrm>
          <a:prstGeom prst="rect">
            <a:avLst/>
          </a:prstGeom>
        </p:spPr>
        <p:txBody>
          <a:bodyPr wrap="square" lIns="0" tIns="0" rIns="0" bIns="0" rtlCol="0" anchor="t">
            <a:spAutoFit/>
          </a:bodyPr>
          <a:lstStyle/>
          <a:p>
            <a:pPr algn="ctr">
              <a:lnSpc>
                <a:spcPts val="6299"/>
              </a:lnSpc>
            </a:pPr>
            <a:r>
              <a:rPr lang="vi-VN" sz="7200" b="1">
                <a:solidFill>
                  <a:srgbClr val="3C2E3D"/>
                </a:solidFill>
                <a:latin typeface="#9Slide03 AllRoundGothic" panose="020B0703020202020104" pitchFamily="34" charset="-93"/>
              </a:rPr>
              <a:t>HOẠT ĐỘNG 4</a:t>
            </a:r>
            <a:endParaRPr lang="en-US" sz="7200" b="1">
              <a:solidFill>
                <a:srgbClr val="3C2E3D"/>
              </a:solidFill>
              <a:latin typeface="#9Slide03 AllRoundGothic" panose="020B0703020202020104" pitchFamily="34" charset="-93"/>
            </a:endParaRPr>
          </a:p>
        </p:txBody>
      </p:sp>
    </p:spTree>
    <p:extLst>
      <p:ext uri="{BB962C8B-B14F-4D97-AF65-F5344CB8AC3E}">
        <p14:creationId xmlns:p14="http://schemas.microsoft.com/office/powerpoint/2010/main" val="41923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2984407"/>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4. Viết đoạn mở bài gián tiếp và đoạn kết bài mở rộng cho bài văn kể lại câu chuyện đã chia sẻ ở bài tập 2. </a:t>
            </a:r>
            <a:endParaRPr lang="vi-VN" sz="6000" cap="none" spc="0">
              <a:ln w="0"/>
              <a:solidFill>
                <a:sysClr val="windowText" lastClr="000000"/>
              </a:solidFill>
            </a:endParaRPr>
          </a:p>
        </p:txBody>
      </p:sp>
    </p:spTree>
    <p:extLst>
      <p:ext uri="{BB962C8B-B14F-4D97-AF65-F5344CB8AC3E}">
        <p14:creationId xmlns:p14="http://schemas.microsoft.com/office/powerpoint/2010/main" val="177303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9" name="Group 19"/>
          <p:cNvGrpSpPr>
            <a:grpSpLocks noGrp="1" noUngrp="1" noRot="1" noMove="1" noResize="1"/>
          </p:cNvGrpSpPr>
          <p:nvPr/>
        </p:nvGrpSpPr>
        <p:grpSpPr>
          <a:xfrm>
            <a:off x="1185326" y="561269"/>
            <a:ext cx="15917348" cy="9164462"/>
            <a:chOff x="0" y="0"/>
            <a:chExt cx="3764577" cy="2167467"/>
          </a:xfrm>
        </p:grpSpPr>
        <p:sp>
          <p:nvSpPr>
            <p:cNvPr id="20" name="Freeform 20"/>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txBody>
          <a:bodyPr/>
          <a:lstStyle/>
          <a:p>
            <a:endParaRPr lang="en-SG"/>
          </a:p>
        </p:txBody>
      </p:sp>
      <p:grpSp>
        <p:nvGrpSpPr>
          <p:cNvPr id="23" name="Group 23"/>
          <p:cNvGrpSpPr>
            <a:grpSpLocks/>
          </p:cNvGrpSpPr>
          <p:nvPr/>
        </p:nvGrpSpPr>
        <p:grpSpPr>
          <a:xfrm>
            <a:off x="1226101" y="2384785"/>
            <a:ext cx="15876573" cy="6474632"/>
            <a:chOff x="-81957" y="537559"/>
            <a:chExt cx="20038507" cy="6849859"/>
          </a:xfrm>
        </p:grpSpPr>
        <p:grpSp>
          <p:nvGrpSpPr>
            <p:cNvPr id="24" name="Group 24"/>
            <p:cNvGrpSpPr>
              <a:grpSpLocks/>
            </p:cNvGrpSpPr>
            <p:nvPr/>
          </p:nvGrpSpPr>
          <p:grpSpPr>
            <a:xfrm>
              <a:off x="855013" y="870140"/>
              <a:ext cx="18540896" cy="6517278"/>
              <a:chOff x="0" y="0"/>
              <a:chExt cx="3662399" cy="1287364"/>
            </a:xfrm>
          </p:grpSpPr>
          <p:sp>
            <p:nvSpPr>
              <p:cNvPr id="25" name="Freeform 25"/>
              <p:cNvSpPr>
                <a:spLocks/>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a:noFill/>
              </a:ln>
            </p:spPr>
            <p:txBody>
              <a:bodyPr/>
              <a:lstStyle/>
              <a:p>
                <a:endParaRPr lang="en-SG"/>
              </a:p>
            </p:txBody>
          </p:sp>
          <p:sp>
            <p:nvSpPr>
              <p:cNvPr id="26" name="TextBox 26"/>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a:grpSpLocks/>
            </p:cNvGrpSpPr>
            <p:nvPr/>
          </p:nvGrpSpPr>
          <p:grpSpPr>
            <a:xfrm>
              <a:off x="702313" y="537559"/>
              <a:ext cx="18540896" cy="6710164"/>
              <a:chOff x="0" y="-38100"/>
              <a:chExt cx="3662399" cy="1325465"/>
            </a:xfrm>
          </p:grpSpPr>
          <p:sp>
            <p:nvSpPr>
              <p:cNvPr id="28" name="Freeform 28"/>
              <p:cNvSpPr>
                <a:spLocks/>
              </p:cNvSpPr>
              <p:nvPr/>
            </p:nvSpPr>
            <p:spPr>
              <a:xfrm>
                <a:off x="0" y="-5965"/>
                <a:ext cx="3662399" cy="1293330"/>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a:noFill/>
              </a:ln>
            </p:spPr>
            <p:txBody>
              <a:bodyPr/>
              <a:lstStyle/>
              <a:p>
                <a:endParaRPr lang="en-SG"/>
              </a:p>
            </p:txBody>
          </p:sp>
          <p:sp>
            <p:nvSpPr>
              <p:cNvPr id="29" name="TextBox 29"/>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0" name="Freeform 30"/>
            <p:cNvSpPr>
              <a:spLocks/>
            </p:cNvSpPr>
            <p:nvPr/>
          </p:nvSpPr>
          <p:spPr>
            <a:xfrm rot="-2376565">
              <a:off x="-81957" y="839789"/>
              <a:ext cx="2522245" cy="651198"/>
            </a:xfrm>
            <a:custGeom>
              <a:avLst/>
              <a:gdLst/>
              <a:ahLst/>
              <a:cxnLst/>
              <a:rect l="l" t="t" r="r" b="b"/>
              <a:pathLst>
                <a:path w="2522245" h="651198">
                  <a:moveTo>
                    <a:pt x="0" y="0"/>
                  </a:moveTo>
                  <a:lnTo>
                    <a:pt x="2522245" y="0"/>
                  </a:lnTo>
                  <a:lnTo>
                    <a:pt x="2522245" y="651197"/>
                  </a:lnTo>
                  <a:lnTo>
                    <a:pt x="0" y="6511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sp>
          <p:nvSpPr>
            <p:cNvPr id="31" name="Freeform 31"/>
            <p:cNvSpPr>
              <a:spLocks/>
            </p:cNvSpPr>
            <p:nvPr/>
          </p:nvSpPr>
          <p:spPr>
            <a:xfrm rot="2264837" flipH="1" flipV="1">
              <a:off x="17434305" y="703892"/>
              <a:ext cx="2522245" cy="651198"/>
            </a:xfrm>
            <a:custGeom>
              <a:avLst/>
              <a:gdLst/>
              <a:ahLst/>
              <a:cxnLst/>
              <a:rect l="l" t="t" r="r" b="b"/>
              <a:pathLst>
                <a:path w="2522245" h="651198">
                  <a:moveTo>
                    <a:pt x="2522245" y="651198"/>
                  </a:moveTo>
                  <a:lnTo>
                    <a:pt x="0" y="651198"/>
                  </a:lnTo>
                  <a:lnTo>
                    <a:pt x="0" y="0"/>
                  </a:lnTo>
                  <a:lnTo>
                    <a:pt x="2522245" y="0"/>
                  </a:lnTo>
                  <a:lnTo>
                    <a:pt x="2522245" y="651198"/>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grpSp>
      <p:sp>
        <p:nvSpPr>
          <p:cNvPr id="44" name="Freeform 44"/>
          <p:cNvSpPr/>
          <p:nvPr/>
        </p:nvSpPr>
        <p:spPr>
          <a:xfrm rot="-5400000">
            <a:off x="1968054" y="731064"/>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5" name="Freeform 45"/>
          <p:cNvSpPr/>
          <p:nvPr/>
        </p:nvSpPr>
        <p:spPr>
          <a:xfrm rot="-5400000">
            <a:off x="15830961" y="684868"/>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8" name="Hình chữ nhật 47">
            <a:extLst>
              <a:ext uri="{FF2B5EF4-FFF2-40B4-BE49-F238E27FC236}">
                <a16:creationId xmlns:a16="http://schemas.microsoft.com/office/drawing/2014/main" id="{7EA82112-E9D7-D09D-CEEB-923C6EEA808B}"/>
              </a:ext>
            </a:extLst>
          </p:cNvPr>
          <p:cNvSpPr/>
          <p:nvPr/>
        </p:nvSpPr>
        <p:spPr>
          <a:xfrm>
            <a:off x="2764538" y="683203"/>
            <a:ext cx="13123869" cy="830997"/>
          </a:xfrm>
          <a:prstGeom prst="rect">
            <a:avLst/>
          </a:prstGeom>
          <a:noFill/>
        </p:spPr>
        <p:txBody>
          <a:bodyPr wrap="square" lIns="91440" tIns="45720" rIns="91440" bIns="45720">
            <a:spAutoFit/>
          </a:bodyPr>
          <a:lstStyle/>
          <a:p>
            <a:r>
              <a:rPr lang="vi-VN" sz="4800" b="1">
                <a:ln w="0"/>
                <a:solidFill>
                  <a:srgbClr val="C00000"/>
                </a:solidFill>
              </a:rPr>
              <a:t>MỞ BÀI GIÁN TIẾP</a:t>
            </a:r>
            <a:endParaRPr lang="vi-VN" sz="4800" b="1" cap="none" spc="0">
              <a:ln w="0"/>
              <a:solidFill>
                <a:srgbClr val="C00000"/>
              </a:solidFill>
            </a:endParaRPr>
          </a:p>
        </p:txBody>
      </p:sp>
      <p:sp>
        <p:nvSpPr>
          <p:cNvPr id="55" name="Hình chữ nhật 54">
            <a:extLst>
              <a:ext uri="{FF2B5EF4-FFF2-40B4-BE49-F238E27FC236}">
                <a16:creationId xmlns:a16="http://schemas.microsoft.com/office/drawing/2014/main" id="{B259904A-4C36-E0A7-DEDD-929037F84C48}"/>
              </a:ext>
            </a:extLst>
          </p:cNvPr>
          <p:cNvSpPr/>
          <p:nvPr/>
        </p:nvSpPr>
        <p:spPr>
          <a:xfrm>
            <a:off x="2209801" y="3277220"/>
            <a:ext cx="14109734" cy="4524315"/>
          </a:xfrm>
          <a:prstGeom prst="rect">
            <a:avLst/>
          </a:prstGeom>
          <a:noFill/>
        </p:spPr>
        <p:txBody>
          <a:bodyPr wrap="square" lIns="91440" tIns="45720" rIns="91440" bIns="45720">
            <a:spAutoFit/>
          </a:bodyPr>
          <a:lstStyle/>
          <a:p>
            <a:pPr algn="just"/>
            <a:r>
              <a:rPr lang="en-US" sz="4800" dirty="0">
                <a:ln w="0"/>
                <a:effectLst>
                  <a:outerShdw blurRad="38100" dist="19050" dir="2700000" algn="tl" rotWithShape="0">
                    <a:schemeClr val="dk1">
                      <a:alpha val="40000"/>
                    </a:schemeClr>
                  </a:outerShdw>
                </a:effectLst>
              </a:rPr>
              <a:t>	</a:t>
            </a:r>
            <a:r>
              <a:rPr lang="vi-VN" sz="4800" dirty="0">
                <a:ln w="0"/>
                <a:effectLst>
                  <a:outerShdw blurRad="38100" dist="19050" dir="2700000" algn="tl" rotWithShape="0">
                    <a:schemeClr val="dk1">
                      <a:alpha val="40000"/>
                    </a:schemeClr>
                  </a:outerShdw>
                </a:effectLst>
              </a:rPr>
              <a:t>Truyện cổ tích Việt Nam rất đa dạng và phong phú, mỗi câu chuyện lại cho </a:t>
            </a:r>
            <a:r>
              <a:rPr lang="en-US" sz="48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chúng</a:t>
            </a:r>
            <a:r>
              <a:rPr lang="en-US" sz="4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ta </a:t>
            </a:r>
            <a:r>
              <a:rPr lang="vi-VN" sz="4800" dirty="0">
                <a:ln w="0"/>
                <a:effectLst>
                  <a:outerShdw blurRad="38100" dist="19050" dir="2700000" algn="tl" rotWithShape="0">
                    <a:schemeClr val="dk1">
                      <a:alpha val="40000"/>
                    </a:schemeClr>
                  </a:outerShdw>
                </a:effectLst>
              </a:rPr>
              <a:t>nhiều bài học khác nhau như lòng dũng cảm, lòng nhân hậu, trí thông minh,... Một trong những câu chuyện ca ngợi trí thông minh của con người mà em thích nhất là </a:t>
            </a:r>
            <a:r>
              <a:rPr lang="en-US" sz="4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t>
            </a:r>
            <a:r>
              <a:rPr lang="vi-VN" sz="48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a:t>
            </a:r>
            <a:r>
              <a:rPr lang="vi-VN" sz="4800" dirty="0" err="1">
                <a:ln w="0"/>
                <a:effectLst>
                  <a:outerShdw blurRad="38100" dist="19050" dir="2700000" algn="tl" rotWithShape="0">
                    <a:schemeClr val="dk1">
                      <a:alpha val="40000"/>
                    </a:schemeClr>
                  </a:outerShdw>
                </a:effectLst>
              </a:rPr>
              <a:t>yện</a:t>
            </a:r>
            <a:r>
              <a:rPr lang="vi-VN" sz="4800" dirty="0">
                <a:ln w="0"/>
                <a:effectLst>
                  <a:outerShdw blurRad="38100" dist="19050" dir="2700000" algn="tl" rotWithShape="0">
                    <a:schemeClr val="dk1">
                      <a:alpha val="40000"/>
                    </a:schemeClr>
                  </a:outerShdw>
                </a:effectLst>
              </a:rPr>
              <a:t> cổ tích “Trí khôn của ta đây”.</a:t>
            </a:r>
            <a:endParaRPr lang="vi-VN"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446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9" name="Group 19"/>
          <p:cNvGrpSpPr>
            <a:grpSpLocks noGrp="1" noUngrp="1" noRot="1" noMove="1" noResize="1"/>
          </p:cNvGrpSpPr>
          <p:nvPr/>
        </p:nvGrpSpPr>
        <p:grpSpPr>
          <a:xfrm>
            <a:off x="1185326" y="561269"/>
            <a:ext cx="15917348" cy="9164462"/>
            <a:chOff x="0" y="0"/>
            <a:chExt cx="3764577" cy="2167467"/>
          </a:xfrm>
        </p:grpSpPr>
        <p:sp>
          <p:nvSpPr>
            <p:cNvPr id="20" name="Freeform 20"/>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txBody>
          <a:bodyPr/>
          <a:lstStyle/>
          <a:p>
            <a:endParaRPr lang="en-SG"/>
          </a:p>
        </p:txBody>
      </p:sp>
      <p:grpSp>
        <p:nvGrpSpPr>
          <p:cNvPr id="23" name="Group 23"/>
          <p:cNvGrpSpPr>
            <a:grpSpLocks/>
          </p:cNvGrpSpPr>
          <p:nvPr/>
        </p:nvGrpSpPr>
        <p:grpSpPr>
          <a:xfrm>
            <a:off x="1226101" y="2384785"/>
            <a:ext cx="15876573" cy="6474632"/>
            <a:chOff x="-81957" y="537559"/>
            <a:chExt cx="20038507" cy="6849859"/>
          </a:xfrm>
        </p:grpSpPr>
        <p:grpSp>
          <p:nvGrpSpPr>
            <p:cNvPr id="24" name="Group 24"/>
            <p:cNvGrpSpPr>
              <a:grpSpLocks/>
            </p:cNvGrpSpPr>
            <p:nvPr/>
          </p:nvGrpSpPr>
          <p:grpSpPr>
            <a:xfrm>
              <a:off x="855013" y="870140"/>
              <a:ext cx="18540896" cy="6517278"/>
              <a:chOff x="0" y="0"/>
              <a:chExt cx="3662399" cy="1287364"/>
            </a:xfrm>
          </p:grpSpPr>
          <p:sp>
            <p:nvSpPr>
              <p:cNvPr id="25" name="Freeform 25"/>
              <p:cNvSpPr>
                <a:spLocks/>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a:noFill/>
              </a:ln>
            </p:spPr>
            <p:txBody>
              <a:bodyPr/>
              <a:lstStyle/>
              <a:p>
                <a:endParaRPr lang="en-SG"/>
              </a:p>
            </p:txBody>
          </p:sp>
          <p:sp>
            <p:nvSpPr>
              <p:cNvPr id="26" name="TextBox 26"/>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a:grpSpLocks/>
            </p:cNvGrpSpPr>
            <p:nvPr/>
          </p:nvGrpSpPr>
          <p:grpSpPr>
            <a:xfrm>
              <a:off x="702313" y="537559"/>
              <a:ext cx="18540896" cy="6710164"/>
              <a:chOff x="0" y="-38100"/>
              <a:chExt cx="3662399" cy="1325465"/>
            </a:xfrm>
          </p:grpSpPr>
          <p:sp>
            <p:nvSpPr>
              <p:cNvPr id="28" name="Freeform 28"/>
              <p:cNvSpPr>
                <a:spLocks/>
              </p:cNvSpPr>
              <p:nvPr/>
            </p:nvSpPr>
            <p:spPr>
              <a:xfrm>
                <a:off x="0" y="-5965"/>
                <a:ext cx="3662399" cy="1293330"/>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a:noFill/>
              </a:ln>
            </p:spPr>
            <p:txBody>
              <a:bodyPr/>
              <a:lstStyle/>
              <a:p>
                <a:endParaRPr lang="en-SG"/>
              </a:p>
            </p:txBody>
          </p:sp>
          <p:sp>
            <p:nvSpPr>
              <p:cNvPr id="29" name="TextBox 29"/>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0" name="Freeform 30"/>
            <p:cNvSpPr>
              <a:spLocks/>
            </p:cNvSpPr>
            <p:nvPr/>
          </p:nvSpPr>
          <p:spPr>
            <a:xfrm rot="-2376565">
              <a:off x="-81957" y="839789"/>
              <a:ext cx="2522245" cy="651198"/>
            </a:xfrm>
            <a:custGeom>
              <a:avLst/>
              <a:gdLst/>
              <a:ahLst/>
              <a:cxnLst/>
              <a:rect l="l" t="t" r="r" b="b"/>
              <a:pathLst>
                <a:path w="2522245" h="651198">
                  <a:moveTo>
                    <a:pt x="0" y="0"/>
                  </a:moveTo>
                  <a:lnTo>
                    <a:pt x="2522245" y="0"/>
                  </a:lnTo>
                  <a:lnTo>
                    <a:pt x="2522245" y="651197"/>
                  </a:lnTo>
                  <a:lnTo>
                    <a:pt x="0" y="6511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sp>
          <p:nvSpPr>
            <p:cNvPr id="31" name="Freeform 31"/>
            <p:cNvSpPr>
              <a:spLocks/>
            </p:cNvSpPr>
            <p:nvPr/>
          </p:nvSpPr>
          <p:spPr>
            <a:xfrm rot="2264837" flipH="1" flipV="1">
              <a:off x="17434305" y="703892"/>
              <a:ext cx="2522245" cy="651198"/>
            </a:xfrm>
            <a:custGeom>
              <a:avLst/>
              <a:gdLst/>
              <a:ahLst/>
              <a:cxnLst/>
              <a:rect l="l" t="t" r="r" b="b"/>
              <a:pathLst>
                <a:path w="2522245" h="651198">
                  <a:moveTo>
                    <a:pt x="2522245" y="651198"/>
                  </a:moveTo>
                  <a:lnTo>
                    <a:pt x="0" y="651198"/>
                  </a:lnTo>
                  <a:lnTo>
                    <a:pt x="0" y="0"/>
                  </a:lnTo>
                  <a:lnTo>
                    <a:pt x="2522245" y="0"/>
                  </a:lnTo>
                  <a:lnTo>
                    <a:pt x="2522245" y="651198"/>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grpSp>
      <p:sp>
        <p:nvSpPr>
          <p:cNvPr id="44" name="Freeform 44"/>
          <p:cNvSpPr/>
          <p:nvPr/>
        </p:nvSpPr>
        <p:spPr>
          <a:xfrm rot="-5400000">
            <a:off x="1968054" y="731064"/>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5" name="Freeform 45"/>
          <p:cNvSpPr/>
          <p:nvPr/>
        </p:nvSpPr>
        <p:spPr>
          <a:xfrm rot="-5400000">
            <a:off x="15830961" y="684868"/>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8" name="Hình chữ nhật 47">
            <a:extLst>
              <a:ext uri="{FF2B5EF4-FFF2-40B4-BE49-F238E27FC236}">
                <a16:creationId xmlns:a16="http://schemas.microsoft.com/office/drawing/2014/main" id="{7EA82112-E9D7-D09D-CEEB-923C6EEA808B}"/>
              </a:ext>
            </a:extLst>
          </p:cNvPr>
          <p:cNvSpPr/>
          <p:nvPr/>
        </p:nvSpPr>
        <p:spPr>
          <a:xfrm>
            <a:off x="2764538" y="683203"/>
            <a:ext cx="13123869" cy="830997"/>
          </a:xfrm>
          <a:prstGeom prst="rect">
            <a:avLst/>
          </a:prstGeom>
          <a:noFill/>
        </p:spPr>
        <p:txBody>
          <a:bodyPr wrap="square" lIns="91440" tIns="45720" rIns="91440" bIns="45720">
            <a:spAutoFit/>
          </a:bodyPr>
          <a:lstStyle/>
          <a:p>
            <a:r>
              <a:rPr lang="vi-VN" sz="4800" b="1">
                <a:ln w="0"/>
                <a:solidFill>
                  <a:srgbClr val="C00000"/>
                </a:solidFill>
              </a:rPr>
              <a:t>KẾT BÀI MỞ RỘNG</a:t>
            </a:r>
            <a:endParaRPr lang="vi-VN" sz="4800" b="1" cap="none" spc="0">
              <a:ln w="0"/>
              <a:solidFill>
                <a:srgbClr val="C00000"/>
              </a:solidFill>
            </a:endParaRPr>
          </a:p>
        </p:txBody>
      </p:sp>
      <p:sp>
        <p:nvSpPr>
          <p:cNvPr id="55" name="Hình chữ nhật 54">
            <a:extLst>
              <a:ext uri="{FF2B5EF4-FFF2-40B4-BE49-F238E27FC236}">
                <a16:creationId xmlns:a16="http://schemas.microsoft.com/office/drawing/2014/main" id="{B259904A-4C36-E0A7-DEDD-929037F84C48}"/>
              </a:ext>
            </a:extLst>
          </p:cNvPr>
          <p:cNvSpPr/>
          <p:nvPr/>
        </p:nvSpPr>
        <p:spPr>
          <a:xfrm>
            <a:off x="2178411" y="3217978"/>
            <a:ext cx="14109734" cy="5509200"/>
          </a:xfrm>
          <a:prstGeom prst="rect">
            <a:avLst/>
          </a:prstGeom>
          <a:noFill/>
        </p:spPr>
        <p:txBody>
          <a:bodyPr wrap="square" lIns="91440" tIns="45720" rIns="91440" bIns="45720">
            <a:spAutoFit/>
          </a:bodyPr>
          <a:lstStyle/>
          <a:p>
            <a:pPr algn="just"/>
            <a:r>
              <a:rPr lang="en-US" sz="4400" dirty="0">
                <a:ln w="0"/>
                <a:effectLst>
                  <a:outerShdw blurRad="38100" dist="19050" dir="2700000" algn="tl" rotWithShape="0">
                    <a:schemeClr val="dk1">
                      <a:alpha val="40000"/>
                    </a:schemeClr>
                  </a:outerShdw>
                </a:effectLst>
              </a:rPr>
              <a:t>	</a:t>
            </a:r>
            <a:r>
              <a:rPr lang="vi-VN" sz="4400" dirty="0">
                <a:ln w="0"/>
                <a:effectLst>
                  <a:outerShdw blurRad="38100" dist="19050" dir="2700000" algn="tl" rotWithShape="0">
                    <a:schemeClr val="dk1">
                      <a:alpha val="40000"/>
                    </a:schemeClr>
                  </a:outerShdw>
                </a:effectLst>
              </a:rPr>
              <a:t>Truyện “Trí khôn của ta đây” đã để lại một bài học thật đáng quý về trí khôn của con người. Qua câu chuyện, em rút ra nhiều bài học quý giá. Đó là phải học tập và rèn luyện trí khôn để có thể đoán được những ý đồ xấu đằng sau những cử chỉ tử tế của kẻ xấu. Chúng ta luôn phải rèn luyện trí khôn vì đã có trí khôn rồi thì có thể ứng phó với các tình huống hiểm nguy khó khăn trước mắt.</a:t>
            </a:r>
            <a:endParaRPr lang="vi-VN"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4370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txBody>
          <a:bodyPr/>
          <a:lstStyle/>
          <a:p>
            <a:endParaRPr lang="en-SG"/>
          </a:p>
        </p:txBody>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en-SG"/>
            </a:p>
          </p:txBody>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8" name="Hộp Văn bản 37">
            <a:extLst>
              <a:ext uri="{FF2B5EF4-FFF2-40B4-BE49-F238E27FC236}">
                <a16:creationId xmlns:a16="http://schemas.microsoft.com/office/drawing/2014/main" id="{AA0EB9AD-C335-80E6-DCF0-B75E186B4CCA}"/>
              </a:ext>
            </a:extLst>
          </p:cNvPr>
          <p:cNvSpPr txBox="1">
            <a:spLocks noChangeAspect="1"/>
          </p:cNvSpPr>
          <p:nvPr/>
        </p:nvSpPr>
        <p:spPr>
          <a:xfrm>
            <a:off x="5761538" y="3933935"/>
            <a:ext cx="7197376" cy="1566625"/>
          </a:xfrm>
          <a:custGeom>
            <a:avLst/>
            <a:gdLst/>
            <a:ahLst/>
            <a:cxnLst/>
            <a:rect l="l" t="t" r="r" b="b"/>
            <a:pathLst>
              <a:path w="7197376" h="1566625">
                <a:moveTo>
                  <a:pt x="1373457" y="1365514"/>
                </a:moveTo>
                <a:cubicBezTo>
                  <a:pt x="1401632" y="1365514"/>
                  <a:pt x="1425435" y="1375229"/>
                  <a:pt x="1444866" y="1394660"/>
                </a:cubicBezTo>
                <a:cubicBezTo>
                  <a:pt x="1464297" y="1414091"/>
                  <a:pt x="1474012" y="1437894"/>
                  <a:pt x="1474012" y="1466069"/>
                </a:cubicBezTo>
                <a:cubicBezTo>
                  <a:pt x="1474012" y="1494244"/>
                  <a:pt x="1464297" y="1518047"/>
                  <a:pt x="1444866" y="1537478"/>
                </a:cubicBezTo>
                <a:cubicBezTo>
                  <a:pt x="1425435" y="1556909"/>
                  <a:pt x="1401632" y="1566625"/>
                  <a:pt x="1373457" y="1566625"/>
                </a:cubicBezTo>
                <a:cubicBezTo>
                  <a:pt x="1345282" y="1566625"/>
                  <a:pt x="1321479" y="1556909"/>
                  <a:pt x="1302048" y="1537478"/>
                </a:cubicBezTo>
                <a:cubicBezTo>
                  <a:pt x="1282617" y="1518047"/>
                  <a:pt x="1272901" y="1494244"/>
                  <a:pt x="1272901" y="1466069"/>
                </a:cubicBezTo>
                <a:cubicBezTo>
                  <a:pt x="1272901" y="1437894"/>
                  <a:pt x="1282617" y="1414091"/>
                  <a:pt x="1302048" y="1394660"/>
                </a:cubicBezTo>
                <a:cubicBezTo>
                  <a:pt x="1321479" y="1375229"/>
                  <a:pt x="1345282" y="1365514"/>
                  <a:pt x="1373457" y="1365514"/>
                </a:cubicBezTo>
                <a:close/>
                <a:moveTo>
                  <a:pt x="4694090" y="1356770"/>
                </a:moveTo>
                <a:cubicBezTo>
                  <a:pt x="4722266" y="1356770"/>
                  <a:pt x="4746068" y="1366486"/>
                  <a:pt x="4765500" y="1385917"/>
                </a:cubicBezTo>
                <a:cubicBezTo>
                  <a:pt x="4784930" y="1405348"/>
                  <a:pt x="4794646" y="1429151"/>
                  <a:pt x="4794646" y="1457325"/>
                </a:cubicBezTo>
                <a:cubicBezTo>
                  <a:pt x="4794646" y="1485500"/>
                  <a:pt x="4784930" y="1509303"/>
                  <a:pt x="4765500" y="1528734"/>
                </a:cubicBezTo>
                <a:cubicBezTo>
                  <a:pt x="4746068" y="1548165"/>
                  <a:pt x="4722266" y="1557881"/>
                  <a:pt x="4694090" y="1557881"/>
                </a:cubicBezTo>
                <a:cubicBezTo>
                  <a:pt x="4665916" y="1557881"/>
                  <a:pt x="4642113" y="1548165"/>
                  <a:pt x="4622682" y="1528734"/>
                </a:cubicBezTo>
                <a:cubicBezTo>
                  <a:pt x="4603250" y="1509303"/>
                  <a:pt x="4593535" y="1485500"/>
                  <a:pt x="4593535" y="1457325"/>
                </a:cubicBezTo>
                <a:cubicBezTo>
                  <a:pt x="4593535" y="1429151"/>
                  <a:pt x="4603250" y="1405348"/>
                  <a:pt x="4622682" y="1385917"/>
                </a:cubicBezTo>
                <a:cubicBezTo>
                  <a:pt x="4642113" y="1366486"/>
                  <a:pt x="4665916" y="1356770"/>
                  <a:pt x="4694090" y="1356770"/>
                </a:cubicBezTo>
                <a:close/>
                <a:moveTo>
                  <a:pt x="3514038" y="488204"/>
                </a:moveTo>
                <a:lnTo>
                  <a:pt x="3514038" y="1094452"/>
                </a:lnTo>
                <a:lnTo>
                  <a:pt x="3665600" y="1094452"/>
                </a:lnTo>
                <a:cubicBezTo>
                  <a:pt x="3773442" y="1094452"/>
                  <a:pt x="3853595" y="1068041"/>
                  <a:pt x="3906059" y="1015221"/>
                </a:cubicBezTo>
                <a:cubicBezTo>
                  <a:pt x="3958522" y="962400"/>
                  <a:pt x="3984754" y="887527"/>
                  <a:pt x="3984754" y="790599"/>
                </a:cubicBezTo>
                <a:cubicBezTo>
                  <a:pt x="3984754" y="694644"/>
                  <a:pt x="3958522" y="620255"/>
                  <a:pt x="3906059" y="567435"/>
                </a:cubicBezTo>
                <a:cubicBezTo>
                  <a:pt x="3853595" y="514614"/>
                  <a:pt x="3773442" y="488204"/>
                  <a:pt x="3665600" y="488204"/>
                </a:cubicBezTo>
                <a:close/>
                <a:moveTo>
                  <a:pt x="1374914" y="469259"/>
                </a:moveTo>
                <a:cubicBezTo>
                  <a:pt x="1298162" y="469259"/>
                  <a:pt x="1240355" y="489661"/>
                  <a:pt x="1201492" y="530466"/>
                </a:cubicBezTo>
                <a:cubicBezTo>
                  <a:pt x="1162630" y="571271"/>
                  <a:pt x="1143200" y="631022"/>
                  <a:pt x="1143200" y="709718"/>
                </a:cubicBezTo>
                <a:lnTo>
                  <a:pt x="1143200" y="813188"/>
                </a:lnTo>
                <a:lnTo>
                  <a:pt x="1608086" y="813188"/>
                </a:lnTo>
                <a:lnTo>
                  <a:pt x="1608086" y="709718"/>
                </a:lnTo>
                <a:cubicBezTo>
                  <a:pt x="1608086" y="631022"/>
                  <a:pt x="1588898" y="571271"/>
                  <a:pt x="1550522" y="530466"/>
                </a:cubicBezTo>
                <a:cubicBezTo>
                  <a:pt x="1512146" y="489661"/>
                  <a:pt x="1453610" y="469259"/>
                  <a:pt x="1374914" y="469259"/>
                </a:cubicBezTo>
                <a:close/>
                <a:moveTo>
                  <a:pt x="4296241" y="314782"/>
                </a:moveTo>
                <a:lnTo>
                  <a:pt x="4482778" y="314782"/>
                </a:lnTo>
                <a:lnTo>
                  <a:pt x="4482778" y="887921"/>
                </a:lnTo>
                <a:cubicBezTo>
                  <a:pt x="4482778" y="960651"/>
                  <a:pt x="4501238" y="1016413"/>
                  <a:pt x="4538157" y="1055206"/>
                </a:cubicBezTo>
                <a:cubicBezTo>
                  <a:pt x="4575076" y="1094000"/>
                  <a:pt x="4628996" y="1113397"/>
                  <a:pt x="4699920" y="1113397"/>
                </a:cubicBezTo>
                <a:cubicBezTo>
                  <a:pt x="4772786" y="1113397"/>
                  <a:pt x="4827436" y="1094000"/>
                  <a:pt x="4863869" y="1055206"/>
                </a:cubicBezTo>
                <a:cubicBezTo>
                  <a:pt x="4900302" y="1016413"/>
                  <a:pt x="4918518" y="960651"/>
                  <a:pt x="4918518" y="887921"/>
                </a:cubicBezTo>
                <a:lnTo>
                  <a:pt x="4918518" y="314782"/>
                </a:lnTo>
                <a:lnTo>
                  <a:pt x="5100684" y="314782"/>
                </a:lnTo>
                <a:lnTo>
                  <a:pt x="5100684" y="888969"/>
                </a:lnTo>
                <a:cubicBezTo>
                  <a:pt x="5100684" y="950176"/>
                  <a:pt x="5091698" y="1005555"/>
                  <a:pt x="5073724" y="1055104"/>
                </a:cubicBezTo>
                <a:cubicBezTo>
                  <a:pt x="5055750" y="1104653"/>
                  <a:pt x="5029761" y="1146429"/>
                  <a:pt x="4995757" y="1180434"/>
                </a:cubicBezTo>
                <a:cubicBezTo>
                  <a:pt x="4961752" y="1214438"/>
                  <a:pt x="4919976" y="1240670"/>
                  <a:pt x="4870427" y="1259129"/>
                </a:cubicBezTo>
                <a:cubicBezTo>
                  <a:pt x="4820878" y="1277589"/>
                  <a:pt x="4764528" y="1286818"/>
                  <a:pt x="4701377" y="1286818"/>
                </a:cubicBezTo>
                <a:cubicBezTo>
                  <a:pt x="4572160" y="1286818"/>
                  <a:pt x="4472334" y="1251357"/>
                  <a:pt x="4401897" y="1180434"/>
                </a:cubicBezTo>
                <a:cubicBezTo>
                  <a:pt x="4331460" y="1109511"/>
                  <a:pt x="4296241" y="1012356"/>
                  <a:pt x="4296241" y="888969"/>
                </a:cubicBezTo>
                <a:close/>
                <a:moveTo>
                  <a:pt x="3327501" y="314782"/>
                </a:moveTo>
                <a:lnTo>
                  <a:pt x="3665600" y="314782"/>
                </a:lnTo>
                <a:cubicBezTo>
                  <a:pt x="3827849" y="314782"/>
                  <a:pt x="3953179" y="358016"/>
                  <a:pt x="4041590" y="444484"/>
                </a:cubicBezTo>
                <a:cubicBezTo>
                  <a:pt x="4130001" y="529981"/>
                  <a:pt x="4174207" y="645595"/>
                  <a:pt x="4174207" y="791328"/>
                </a:cubicBezTo>
                <a:cubicBezTo>
                  <a:pt x="4174207" y="938032"/>
                  <a:pt x="4130001" y="1054132"/>
                  <a:pt x="4041590" y="1139629"/>
                </a:cubicBezTo>
                <a:cubicBezTo>
                  <a:pt x="3955122" y="1225125"/>
                  <a:pt x="3829792" y="1267873"/>
                  <a:pt x="3665600" y="1267873"/>
                </a:cubicBezTo>
                <a:lnTo>
                  <a:pt x="3327501" y="1267873"/>
                </a:lnTo>
                <a:close/>
                <a:moveTo>
                  <a:pt x="0" y="314782"/>
                </a:moveTo>
                <a:lnTo>
                  <a:pt x="202568" y="314782"/>
                </a:lnTo>
                <a:lnTo>
                  <a:pt x="450313" y="1046360"/>
                </a:lnTo>
                <a:lnTo>
                  <a:pt x="453228" y="1046360"/>
                </a:lnTo>
                <a:lnTo>
                  <a:pt x="699515" y="314782"/>
                </a:lnTo>
                <a:lnTo>
                  <a:pt x="897712" y="314782"/>
                </a:lnTo>
                <a:lnTo>
                  <a:pt x="552326" y="1267873"/>
                </a:lnTo>
                <a:lnTo>
                  <a:pt x="346843" y="1267873"/>
                </a:lnTo>
                <a:close/>
                <a:moveTo>
                  <a:pt x="6691684" y="295837"/>
                </a:moveTo>
                <a:cubicBezTo>
                  <a:pt x="6807298" y="295837"/>
                  <a:pt x="6907368" y="324984"/>
                  <a:pt x="6991892" y="383276"/>
                </a:cubicBezTo>
                <a:cubicBezTo>
                  <a:pt x="7077388" y="441569"/>
                  <a:pt x="7137139" y="519779"/>
                  <a:pt x="7171144" y="617906"/>
                </a:cubicBezTo>
                <a:lnTo>
                  <a:pt x="6964203" y="617906"/>
                </a:lnTo>
                <a:cubicBezTo>
                  <a:pt x="6937972" y="571271"/>
                  <a:pt x="6901294" y="534838"/>
                  <a:pt x="6854175" y="508606"/>
                </a:cubicBezTo>
                <a:cubicBezTo>
                  <a:pt x="6807054" y="482375"/>
                  <a:pt x="6752891" y="469259"/>
                  <a:pt x="6691684" y="469259"/>
                </a:cubicBezTo>
                <a:cubicBezTo>
                  <a:pt x="6598414" y="469259"/>
                  <a:pt x="6521662" y="499308"/>
                  <a:pt x="6461426" y="559408"/>
                </a:cubicBezTo>
                <a:cubicBezTo>
                  <a:pt x="6403133" y="619507"/>
                  <a:pt x="6373986" y="696571"/>
                  <a:pt x="6373986" y="790599"/>
                </a:cubicBezTo>
                <a:cubicBezTo>
                  <a:pt x="6373986" y="884627"/>
                  <a:pt x="6403133" y="962177"/>
                  <a:pt x="6461426" y="1023248"/>
                </a:cubicBezTo>
                <a:cubicBezTo>
                  <a:pt x="6521662" y="1083347"/>
                  <a:pt x="6598414" y="1113397"/>
                  <a:pt x="6691684" y="1113397"/>
                </a:cubicBezTo>
                <a:cubicBezTo>
                  <a:pt x="6767464" y="1113397"/>
                  <a:pt x="6831343" y="1096520"/>
                  <a:pt x="6883322" y="1062766"/>
                </a:cubicBezTo>
                <a:cubicBezTo>
                  <a:pt x="6935300" y="1029012"/>
                  <a:pt x="6972461" y="981274"/>
                  <a:pt x="6994807" y="919550"/>
                </a:cubicBezTo>
                <a:lnTo>
                  <a:pt x="6994807" y="916658"/>
                </a:lnTo>
                <a:lnTo>
                  <a:pt x="6633390" y="916658"/>
                </a:lnTo>
                <a:lnTo>
                  <a:pt x="6633390" y="750523"/>
                </a:lnTo>
                <a:lnTo>
                  <a:pt x="7197376" y="750523"/>
                </a:lnTo>
                <a:lnTo>
                  <a:pt x="7197376" y="839420"/>
                </a:lnTo>
                <a:cubicBezTo>
                  <a:pt x="7186688" y="971550"/>
                  <a:pt x="7134224" y="1078907"/>
                  <a:pt x="7039984" y="1161489"/>
                </a:cubicBezTo>
                <a:cubicBezTo>
                  <a:pt x="6945743" y="1245042"/>
                  <a:pt x="6829643" y="1286818"/>
                  <a:pt x="6691684" y="1286818"/>
                </a:cubicBezTo>
                <a:cubicBezTo>
                  <a:pt x="6543036" y="1286818"/>
                  <a:pt x="6421592" y="1240184"/>
                  <a:pt x="6327352" y="1146915"/>
                </a:cubicBezTo>
                <a:cubicBezTo>
                  <a:pt x="6232140" y="1053646"/>
                  <a:pt x="6184534" y="935117"/>
                  <a:pt x="6184534" y="791328"/>
                </a:cubicBezTo>
                <a:cubicBezTo>
                  <a:pt x="6184534" y="647538"/>
                  <a:pt x="6232140" y="529009"/>
                  <a:pt x="6327352" y="435740"/>
                </a:cubicBezTo>
                <a:cubicBezTo>
                  <a:pt x="6421592" y="342471"/>
                  <a:pt x="6543036" y="295837"/>
                  <a:pt x="6691684" y="295837"/>
                </a:cubicBezTo>
                <a:close/>
                <a:moveTo>
                  <a:pt x="5653877" y="295837"/>
                </a:moveTo>
                <a:cubicBezTo>
                  <a:pt x="5783094" y="295837"/>
                  <a:pt x="5882920" y="331299"/>
                  <a:pt x="5953358" y="402222"/>
                </a:cubicBezTo>
                <a:cubicBezTo>
                  <a:pt x="6023796" y="473145"/>
                  <a:pt x="6059014" y="570300"/>
                  <a:pt x="6059014" y="693687"/>
                </a:cubicBezTo>
                <a:lnTo>
                  <a:pt x="6059014" y="1267873"/>
                </a:lnTo>
                <a:lnTo>
                  <a:pt x="5872476" y="1267873"/>
                </a:lnTo>
                <a:lnTo>
                  <a:pt x="5872476" y="693687"/>
                </a:lnTo>
                <a:cubicBezTo>
                  <a:pt x="5872476" y="620820"/>
                  <a:pt x="5854260" y="565199"/>
                  <a:pt x="5817826" y="526823"/>
                </a:cubicBezTo>
                <a:cubicBezTo>
                  <a:pt x="5781393" y="488447"/>
                  <a:pt x="5726744" y="469259"/>
                  <a:pt x="5653877" y="469259"/>
                </a:cubicBezTo>
                <a:cubicBezTo>
                  <a:pt x="5581012" y="469259"/>
                  <a:pt x="5526361" y="488447"/>
                  <a:pt x="5489928" y="526823"/>
                </a:cubicBezTo>
                <a:cubicBezTo>
                  <a:pt x="5453495" y="565199"/>
                  <a:pt x="5435278" y="620820"/>
                  <a:pt x="5435278" y="693687"/>
                </a:cubicBezTo>
                <a:lnTo>
                  <a:pt x="5435278" y="1267873"/>
                </a:lnTo>
                <a:lnTo>
                  <a:pt x="5248741" y="1267873"/>
                </a:lnTo>
                <a:lnTo>
                  <a:pt x="5248741" y="693687"/>
                </a:lnTo>
                <a:cubicBezTo>
                  <a:pt x="5248741" y="570300"/>
                  <a:pt x="5283960" y="473145"/>
                  <a:pt x="5354397" y="402222"/>
                </a:cubicBezTo>
                <a:cubicBezTo>
                  <a:pt x="5424834" y="331299"/>
                  <a:pt x="5524661" y="295837"/>
                  <a:pt x="5653877" y="295837"/>
                </a:cubicBezTo>
                <a:close/>
                <a:moveTo>
                  <a:pt x="2348702" y="295837"/>
                </a:moveTo>
                <a:cubicBezTo>
                  <a:pt x="2477919" y="295837"/>
                  <a:pt x="2577746" y="331299"/>
                  <a:pt x="2648182" y="402222"/>
                </a:cubicBezTo>
                <a:cubicBezTo>
                  <a:pt x="2718620" y="473145"/>
                  <a:pt x="2753839" y="570300"/>
                  <a:pt x="2753839" y="693687"/>
                </a:cubicBezTo>
                <a:lnTo>
                  <a:pt x="2753839" y="1267873"/>
                </a:lnTo>
                <a:lnTo>
                  <a:pt x="2567301" y="1267873"/>
                </a:lnTo>
                <a:lnTo>
                  <a:pt x="2567301" y="693687"/>
                </a:lnTo>
                <a:cubicBezTo>
                  <a:pt x="2567301" y="620820"/>
                  <a:pt x="2549085" y="565199"/>
                  <a:pt x="2512651" y="526823"/>
                </a:cubicBezTo>
                <a:cubicBezTo>
                  <a:pt x="2476218" y="488447"/>
                  <a:pt x="2421569" y="469259"/>
                  <a:pt x="2348702" y="469259"/>
                </a:cubicBezTo>
                <a:cubicBezTo>
                  <a:pt x="2275836" y="469259"/>
                  <a:pt x="2221187" y="488447"/>
                  <a:pt x="2184753" y="526823"/>
                </a:cubicBezTo>
                <a:cubicBezTo>
                  <a:pt x="2148320" y="565199"/>
                  <a:pt x="2130103" y="620820"/>
                  <a:pt x="2130103" y="693687"/>
                </a:cubicBezTo>
                <a:lnTo>
                  <a:pt x="2130103" y="1267873"/>
                </a:lnTo>
                <a:lnTo>
                  <a:pt x="1943566" y="1267873"/>
                </a:lnTo>
                <a:lnTo>
                  <a:pt x="1943566" y="693687"/>
                </a:lnTo>
                <a:cubicBezTo>
                  <a:pt x="1943566" y="570300"/>
                  <a:pt x="1978785" y="473145"/>
                  <a:pt x="2049222" y="402222"/>
                </a:cubicBezTo>
                <a:cubicBezTo>
                  <a:pt x="2119660" y="331299"/>
                  <a:pt x="2219486" y="295837"/>
                  <a:pt x="2348702" y="295837"/>
                </a:cubicBezTo>
                <a:close/>
                <a:moveTo>
                  <a:pt x="1376372" y="295837"/>
                </a:moveTo>
                <a:cubicBezTo>
                  <a:pt x="1443409" y="295837"/>
                  <a:pt x="1502673" y="305310"/>
                  <a:pt x="1554165" y="324255"/>
                </a:cubicBezTo>
                <a:cubicBezTo>
                  <a:pt x="1605657" y="343200"/>
                  <a:pt x="1649377" y="370403"/>
                  <a:pt x="1685324" y="405865"/>
                </a:cubicBezTo>
                <a:cubicBezTo>
                  <a:pt x="1721272" y="441327"/>
                  <a:pt x="1748475" y="484803"/>
                  <a:pt x="1766934" y="536296"/>
                </a:cubicBezTo>
                <a:cubicBezTo>
                  <a:pt x="1785394" y="587788"/>
                  <a:pt x="1794624" y="645595"/>
                  <a:pt x="1794624" y="709718"/>
                </a:cubicBezTo>
                <a:lnTo>
                  <a:pt x="1794624" y="1267873"/>
                </a:lnTo>
                <a:lnTo>
                  <a:pt x="1608086" y="1267873"/>
                </a:lnTo>
                <a:lnTo>
                  <a:pt x="1608086" y="982238"/>
                </a:lnTo>
                <a:lnTo>
                  <a:pt x="1143200" y="982238"/>
                </a:lnTo>
                <a:lnTo>
                  <a:pt x="1143200" y="1267873"/>
                </a:lnTo>
                <a:lnTo>
                  <a:pt x="961034" y="1267873"/>
                </a:lnTo>
                <a:lnTo>
                  <a:pt x="961034" y="709718"/>
                </a:lnTo>
                <a:cubicBezTo>
                  <a:pt x="961034" y="645595"/>
                  <a:pt x="970264" y="587788"/>
                  <a:pt x="988723" y="536296"/>
                </a:cubicBezTo>
                <a:cubicBezTo>
                  <a:pt x="1007183" y="484803"/>
                  <a:pt x="1033900" y="441327"/>
                  <a:pt x="1068876" y="405865"/>
                </a:cubicBezTo>
                <a:cubicBezTo>
                  <a:pt x="1103852" y="370403"/>
                  <a:pt x="1147086" y="343200"/>
                  <a:pt x="1198578" y="324255"/>
                </a:cubicBezTo>
                <a:cubicBezTo>
                  <a:pt x="1250070" y="305310"/>
                  <a:pt x="1309335" y="295837"/>
                  <a:pt x="1376372" y="295837"/>
                </a:cubicBezTo>
                <a:close/>
                <a:moveTo>
                  <a:pt x="1288932" y="0"/>
                </a:moveTo>
                <a:lnTo>
                  <a:pt x="1466726" y="0"/>
                </a:lnTo>
                <a:lnTo>
                  <a:pt x="1634318" y="228800"/>
                </a:lnTo>
                <a:lnTo>
                  <a:pt x="1487128" y="228800"/>
                </a:lnTo>
                <a:lnTo>
                  <a:pt x="1379286" y="96184"/>
                </a:lnTo>
                <a:lnTo>
                  <a:pt x="1376372" y="96184"/>
                </a:lnTo>
                <a:lnTo>
                  <a:pt x="1268529" y="228800"/>
                </a:lnTo>
                <a:lnTo>
                  <a:pt x="1121340" y="228800"/>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11500" b="1">
              <a:solidFill>
                <a:srgbClr val="3C2E3D"/>
              </a:solidFill>
              <a:latin typeface="#9Slide03 AllRoundGothic" panose="020B0703020202020104" pitchFamily="34" charset="-93"/>
            </a:endParaRPr>
          </a:p>
        </p:txBody>
      </p:sp>
    </p:spTree>
    <p:extLst>
      <p:ext uri="{BB962C8B-B14F-4D97-AF65-F5344CB8AC3E}">
        <p14:creationId xmlns:p14="http://schemas.microsoft.com/office/powerpoint/2010/main" val="195939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26214" y="736991"/>
            <a:ext cx="14984526" cy="1008481"/>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1. Thi kể tên các món ăn làm từ hoa quả.</a:t>
            </a:r>
            <a:endParaRPr lang="vi-VN" sz="6000" cap="none" spc="0">
              <a:ln w="0"/>
              <a:solidFill>
                <a:sysClr val="windowText" lastClr="000000"/>
              </a:solidFill>
            </a:endParaRPr>
          </a:p>
        </p:txBody>
      </p:sp>
      <p:pic>
        <p:nvPicPr>
          <p:cNvPr id="1026" name="Picture 2" descr="Cách Làm Sấu Dầm Mắm Ớt Chua Giòn- Món Ăn Ngon Mỗi Ngày - MONNGONTV -  YouTube">
            <a:extLst>
              <a:ext uri="{FF2B5EF4-FFF2-40B4-BE49-F238E27FC236}">
                <a16:creationId xmlns:a16="http://schemas.microsoft.com/office/drawing/2014/main" id="{25F22275-0DCB-09BD-2E02-99C666B06F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7762" y="2057737"/>
            <a:ext cx="5089845" cy="2863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ơ Khô Sấy Dẻo - KingNuts Co.,LTD">
            <a:extLst>
              <a:ext uri="{FF2B5EF4-FFF2-40B4-BE49-F238E27FC236}">
                <a16:creationId xmlns:a16="http://schemas.microsoft.com/office/drawing/2014/main" id="{0A042764-4E2A-52F7-B7E5-CFE768624F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8115" y="2056532"/>
            <a:ext cx="5040000" cy="28654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làm kem sầu riêng mát lịm ngày hè | Tin tức Online">
            <a:extLst>
              <a:ext uri="{FF2B5EF4-FFF2-40B4-BE49-F238E27FC236}">
                <a16:creationId xmlns:a16="http://schemas.microsoft.com/office/drawing/2014/main" id="{8C3C8BA6-B9FB-CBFA-056D-EFEA5A51C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8691" y="5303321"/>
            <a:ext cx="5089845" cy="4097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ỏi gà măng cụt gây 'sốt', du khách ùn ùn đổ về Bình Dương nếm đặc sản trứ  danh">
            <a:extLst>
              <a:ext uri="{FF2B5EF4-FFF2-40B4-BE49-F238E27FC236}">
                <a16:creationId xmlns:a16="http://schemas.microsoft.com/office/drawing/2014/main" id="{1F471200-64CF-874F-093C-7B2DD4A697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6449" y="5281170"/>
            <a:ext cx="5040000" cy="411947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Nhóm 19">
            <a:extLst>
              <a:ext uri="{FF2B5EF4-FFF2-40B4-BE49-F238E27FC236}">
                <a16:creationId xmlns:a16="http://schemas.microsoft.com/office/drawing/2014/main" id="{9B2C877F-0D43-1C8D-499C-D8FF271FCD2D}"/>
              </a:ext>
            </a:extLst>
          </p:cNvPr>
          <p:cNvGrpSpPr/>
          <p:nvPr/>
        </p:nvGrpSpPr>
        <p:grpSpPr>
          <a:xfrm>
            <a:off x="616380" y="2080086"/>
            <a:ext cx="2943434" cy="1409170"/>
            <a:chOff x="616380" y="2080086"/>
            <a:chExt cx="2943434" cy="1409170"/>
          </a:xfrm>
        </p:grpSpPr>
        <p:sp>
          <p:nvSpPr>
            <p:cNvPr id="13" name="Freeform 14">
              <a:extLst>
                <a:ext uri="{FF2B5EF4-FFF2-40B4-BE49-F238E27FC236}">
                  <a16:creationId xmlns:a16="http://schemas.microsoft.com/office/drawing/2014/main" id="{743C5A4B-7719-4F41-65FA-5050A9608E45}"/>
                </a:ext>
              </a:extLst>
            </p:cNvPr>
            <p:cNvSpPr/>
            <p:nvPr/>
          </p:nvSpPr>
          <p:spPr>
            <a:xfrm rot="5400000" flipH="1">
              <a:off x="1383512" y="131295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id="{D84E73DA-DD59-8105-3355-0A1E64D41A21}"/>
                </a:ext>
              </a:extLst>
            </p:cNvPr>
            <p:cNvSpPr/>
            <p:nvPr/>
          </p:nvSpPr>
          <p:spPr>
            <a:xfrm>
              <a:off x="1876669" y="2264838"/>
              <a:ext cx="1637905" cy="1107932"/>
            </a:xfrm>
            <a:prstGeom prst="rect">
              <a:avLst/>
            </a:prstGeom>
            <a:noFill/>
          </p:spPr>
          <p:txBody>
            <a:bodyPr wrap="square" lIns="91440" tIns="45720" rIns="91440" bIns="45720">
              <a:spAutoFit/>
            </a:bodyPr>
            <a:lstStyle/>
            <a:p>
              <a:pPr algn="ctr">
                <a:lnSpc>
                  <a:spcPct val="107000"/>
                </a:lnSpc>
              </a:pPr>
              <a:r>
                <a:rPr lang="vi-VN" sz="3200" b="1">
                  <a:ln w="0"/>
                  <a:solidFill>
                    <a:schemeClr val="bg1"/>
                  </a:solidFill>
                </a:rPr>
                <a:t>SẤU DẦM</a:t>
              </a:r>
            </a:p>
          </p:txBody>
        </p:sp>
      </p:grpSp>
      <p:grpSp>
        <p:nvGrpSpPr>
          <p:cNvPr id="21" name="Nhóm 20">
            <a:extLst>
              <a:ext uri="{FF2B5EF4-FFF2-40B4-BE49-F238E27FC236}">
                <a16:creationId xmlns:a16="http://schemas.microsoft.com/office/drawing/2014/main" id="{1E7839FC-2DB1-49A9-D12D-6B38A47A3290}"/>
              </a:ext>
            </a:extLst>
          </p:cNvPr>
          <p:cNvGrpSpPr/>
          <p:nvPr/>
        </p:nvGrpSpPr>
        <p:grpSpPr>
          <a:xfrm>
            <a:off x="14029110" y="2002518"/>
            <a:ext cx="2943434" cy="1429056"/>
            <a:chOff x="14029110" y="2002518"/>
            <a:chExt cx="2943434" cy="1429056"/>
          </a:xfrm>
        </p:grpSpPr>
        <p:sp>
          <p:nvSpPr>
            <p:cNvPr id="10" name="Freeform 14">
              <a:extLst>
                <a:ext uri="{FF2B5EF4-FFF2-40B4-BE49-F238E27FC236}">
                  <a16:creationId xmlns:a16="http://schemas.microsoft.com/office/drawing/2014/main" id="{BDFEA1DE-A41D-1194-3A00-9E7F0A67B3F6}"/>
                </a:ext>
              </a:extLst>
            </p:cNvPr>
            <p:cNvSpPr/>
            <p:nvPr/>
          </p:nvSpPr>
          <p:spPr>
            <a:xfrm rot="16200000">
              <a:off x="14796242" y="1255272"/>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Hình chữ nhật 14">
              <a:extLst>
                <a:ext uri="{FF2B5EF4-FFF2-40B4-BE49-F238E27FC236}">
                  <a16:creationId xmlns:a16="http://schemas.microsoft.com/office/drawing/2014/main" id="{0668E7C0-2032-4E80-FA7C-09DA811460EB}"/>
                </a:ext>
              </a:extLst>
            </p:cNvPr>
            <p:cNvSpPr/>
            <p:nvPr/>
          </p:nvSpPr>
          <p:spPr>
            <a:xfrm>
              <a:off x="14125506" y="2002518"/>
              <a:ext cx="1556944" cy="1305486"/>
            </a:xfrm>
            <a:prstGeom prst="rect">
              <a:avLst/>
            </a:prstGeom>
            <a:noFill/>
          </p:spPr>
          <p:txBody>
            <a:bodyPr wrap="square" lIns="91440" tIns="45720" rIns="91440" bIns="45720">
              <a:spAutoFit/>
            </a:bodyPr>
            <a:lstStyle/>
            <a:p>
              <a:pPr algn="ctr">
                <a:lnSpc>
                  <a:spcPct val="107000"/>
                </a:lnSpc>
              </a:pPr>
              <a:r>
                <a:rPr lang="vi-VN" sz="3200" b="1">
                  <a:ln w="0"/>
                  <a:solidFill>
                    <a:schemeClr val="bg1"/>
                  </a:solidFill>
                </a:rPr>
                <a:t>MƠ</a:t>
              </a:r>
              <a:r>
                <a:rPr lang="vi-VN" sz="4400" b="1">
                  <a:ln w="0"/>
                  <a:solidFill>
                    <a:schemeClr val="bg1"/>
                  </a:solidFill>
                </a:rPr>
                <a:t> </a:t>
              </a:r>
              <a:r>
                <a:rPr lang="vi-VN" sz="3200" b="1">
                  <a:ln w="0"/>
                  <a:solidFill>
                    <a:schemeClr val="bg1"/>
                  </a:solidFill>
                </a:rPr>
                <a:t>SẤY</a:t>
              </a:r>
            </a:p>
          </p:txBody>
        </p:sp>
      </p:grpSp>
      <p:grpSp>
        <p:nvGrpSpPr>
          <p:cNvPr id="24" name="Nhóm 23">
            <a:extLst>
              <a:ext uri="{FF2B5EF4-FFF2-40B4-BE49-F238E27FC236}">
                <a16:creationId xmlns:a16="http://schemas.microsoft.com/office/drawing/2014/main" id="{EEB7EEC0-7C10-EF49-B678-C95377115132}"/>
              </a:ext>
            </a:extLst>
          </p:cNvPr>
          <p:cNvGrpSpPr/>
          <p:nvPr/>
        </p:nvGrpSpPr>
        <p:grpSpPr>
          <a:xfrm>
            <a:off x="616380" y="8014416"/>
            <a:ext cx="2943434" cy="1409170"/>
            <a:chOff x="616380" y="8014416"/>
            <a:chExt cx="2943434" cy="1409170"/>
          </a:xfrm>
        </p:grpSpPr>
        <p:sp>
          <p:nvSpPr>
            <p:cNvPr id="12" name="Freeform 14">
              <a:extLst>
                <a:ext uri="{FF2B5EF4-FFF2-40B4-BE49-F238E27FC236}">
                  <a16:creationId xmlns:a16="http://schemas.microsoft.com/office/drawing/2014/main" id="{566DCA64-47C5-2197-1F91-7C1D5D26AE86}"/>
                </a:ext>
              </a:extLst>
            </p:cNvPr>
            <p:cNvSpPr/>
            <p:nvPr/>
          </p:nvSpPr>
          <p:spPr>
            <a:xfrm rot="5400000" flipH="1">
              <a:off x="1383512"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Hình chữ nhật 15">
              <a:extLst>
                <a:ext uri="{FF2B5EF4-FFF2-40B4-BE49-F238E27FC236}">
                  <a16:creationId xmlns:a16="http://schemas.microsoft.com/office/drawing/2014/main" id="{B6C998DE-E2FA-5143-758A-8BD7803BAD66}"/>
                </a:ext>
              </a:extLst>
            </p:cNvPr>
            <p:cNvSpPr/>
            <p:nvPr/>
          </p:nvSpPr>
          <p:spPr>
            <a:xfrm>
              <a:off x="1055228" y="8170455"/>
              <a:ext cx="2441001" cy="1107932"/>
            </a:xfrm>
            <a:prstGeom prst="rect">
              <a:avLst/>
            </a:prstGeom>
            <a:noFill/>
          </p:spPr>
          <p:txBody>
            <a:bodyPr wrap="square" lIns="91440" tIns="45720" rIns="91440" bIns="45720">
              <a:spAutoFit/>
            </a:bodyPr>
            <a:lstStyle/>
            <a:p>
              <a:pPr algn="r">
                <a:lnSpc>
                  <a:spcPct val="107000"/>
                </a:lnSpc>
              </a:pPr>
              <a:r>
                <a:rPr lang="vi-VN" sz="3200" b="1">
                  <a:ln w="0"/>
                  <a:solidFill>
                    <a:schemeClr val="bg1"/>
                  </a:solidFill>
                </a:rPr>
                <a:t>KEM SẦU RIÊNG</a:t>
              </a:r>
              <a:endParaRPr lang="vi-VN" sz="3200" cap="none" spc="0">
                <a:ln w="0"/>
                <a:solidFill>
                  <a:schemeClr val="bg1"/>
                </a:solidFill>
              </a:endParaRPr>
            </a:p>
          </p:txBody>
        </p:sp>
      </p:grpSp>
      <p:grpSp>
        <p:nvGrpSpPr>
          <p:cNvPr id="23" name="Nhóm 22">
            <a:extLst>
              <a:ext uri="{FF2B5EF4-FFF2-40B4-BE49-F238E27FC236}">
                <a16:creationId xmlns:a16="http://schemas.microsoft.com/office/drawing/2014/main" id="{6F599E10-803B-DB2C-EE89-EE2BDF25C8A5}"/>
              </a:ext>
            </a:extLst>
          </p:cNvPr>
          <p:cNvGrpSpPr/>
          <p:nvPr/>
        </p:nvGrpSpPr>
        <p:grpSpPr>
          <a:xfrm>
            <a:off x="14064056" y="8014416"/>
            <a:ext cx="2943434" cy="1409170"/>
            <a:chOff x="14064056" y="8014416"/>
            <a:chExt cx="2943434" cy="1409170"/>
          </a:xfrm>
        </p:grpSpPr>
        <p:sp>
          <p:nvSpPr>
            <p:cNvPr id="11" name="Freeform 14">
              <a:extLst>
                <a:ext uri="{FF2B5EF4-FFF2-40B4-BE49-F238E27FC236}">
                  <a16:creationId xmlns:a16="http://schemas.microsoft.com/office/drawing/2014/main" id="{9BE5B9A3-D32C-C3D1-8060-D3A1E51D6221}"/>
                </a:ext>
              </a:extLst>
            </p:cNvPr>
            <p:cNvSpPr/>
            <p:nvPr/>
          </p:nvSpPr>
          <p:spPr>
            <a:xfrm rot="16200000">
              <a:off x="14831188"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B859ED4A-475B-08B1-9309-30A6703D9445}"/>
                </a:ext>
              </a:extLst>
            </p:cNvPr>
            <p:cNvSpPr/>
            <p:nvPr/>
          </p:nvSpPr>
          <p:spPr>
            <a:xfrm>
              <a:off x="14123197" y="8170455"/>
              <a:ext cx="2441001" cy="1107932"/>
            </a:xfrm>
            <a:prstGeom prst="rect">
              <a:avLst/>
            </a:prstGeom>
            <a:noFill/>
          </p:spPr>
          <p:txBody>
            <a:bodyPr wrap="square" lIns="91440" tIns="45720" rIns="91440" bIns="45720">
              <a:spAutoFit/>
            </a:bodyPr>
            <a:lstStyle/>
            <a:p>
              <a:pPr>
                <a:lnSpc>
                  <a:spcPct val="107000"/>
                </a:lnSpc>
              </a:pPr>
              <a:r>
                <a:rPr lang="vi-VN" sz="3200" b="1">
                  <a:ln w="0"/>
                  <a:solidFill>
                    <a:schemeClr val="bg1"/>
                  </a:solidFill>
                </a:rPr>
                <a:t>GỎI GÀ MĂNG CỤT</a:t>
              </a:r>
              <a:endParaRPr lang="vi-VN" sz="3200" cap="none" spc="0">
                <a:ln w="0"/>
                <a:solidFill>
                  <a:schemeClr val="bg1"/>
                </a:solidFill>
              </a:endParaRPr>
            </a:p>
          </p:txBody>
        </p:sp>
      </p:grpSp>
    </p:spTree>
    <p:extLst>
      <p:ext uri="{BB962C8B-B14F-4D97-AF65-F5344CB8AC3E}">
        <p14:creationId xmlns:p14="http://schemas.microsoft.com/office/powerpoint/2010/main" val="293628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26214" y="736991"/>
            <a:ext cx="14984526" cy="1008481"/>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2. Nói 2 - 3 câu về một món ăn em thích</a:t>
            </a:r>
            <a:endParaRPr lang="vi-VN" sz="6000" cap="none" spc="0">
              <a:ln w="0"/>
              <a:solidFill>
                <a:sysClr val="windowText" lastClr="000000"/>
              </a:solidFill>
            </a:endParaRPr>
          </a:p>
        </p:txBody>
      </p:sp>
      <p:pic>
        <p:nvPicPr>
          <p:cNvPr id="1032" name="Picture 8" descr="Gỏi gà măng cụt gây 'sốt', du khách ùn ùn đổ về Bình Dương nếm đặc sản trứ  danh">
            <a:extLst>
              <a:ext uri="{FF2B5EF4-FFF2-40B4-BE49-F238E27FC236}">
                <a16:creationId xmlns:a16="http://schemas.microsoft.com/office/drawing/2014/main" id="{1F471200-64CF-874F-093C-7B2DD4A697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6214" y="1789273"/>
            <a:ext cx="5040000" cy="411947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6F599E10-803B-DB2C-EE89-EE2BDF25C8A5}"/>
              </a:ext>
            </a:extLst>
          </p:cNvPr>
          <p:cNvGrpSpPr/>
          <p:nvPr/>
        </p:nvGrpSpPr>
        <p:grpSpPr>
          <a:xfrm>
            <a:off x="6966214" y="1802940"/>
            <a:ext cx="2943434" cy="1409170"/>
            <a:chOff x="14064056" y="8014416"/>
            <a:chExt cx="2943434" cy="1409170"/>
          </a:xfrm>
        </p:grpSpPr>
        <p:sp>
          <p:nvSpPr>
            <p:cNvPr id="11" name="Freeform 14">
              <a:extLst>
                <a:ext uri="{FF2B5EF4-FFF2-40B4-BE49-F238E27FC236}">
                  <a16:creationId xmlns:a16="http://schemas.microsoft.com/office/drawing/2014/main" id="{9BE5B9A3-D32C-C3D1-8060-D3A1E51D6221}"/>
                </a:ext>
              </a:extLst>
            </p:cNvPr>
            <p:cNvSpPr/>
            <p:nvPr/>
          </p:nvSpPr>
          <p:spPr>
            <a:xfrm rot="16200000">
              <a:off x="14831188"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B859ED4A-475B-08B1-9309-30A6703D9445}"/>
                </a:ext>
              </a:extLst>
            </p:cNvPr>
            <p:cNvSpPr/>
            <p:nvPr/>
          </p:nvSpPr>
          <p:spPr>
            <a:xfrm>
              <a:off x="14123197" y="8170455"/>
              <a:ext cx="2441001" cy="1107932"/>
            </a:xfrm>
            <a:prstGeom prst="rect">
              <a:avLst/>
            </a:prstGeom>
            <a:noFill/>
          </p:spPr>
          <p:txBody>
            <a:bodyPr wrap="square" lIns="91440" tIns="45720" rIns="91440" bIns="45720">
              <a:spAutoFit/>
            </a:bodyPr>
            <a:lstStyle/>
            <a:p>
              <a:pPr>
                <a:lnSpc>
                  <a:spcPct val="107000"/>
                </a:lnSpc>
              </a:pPr>
              <a:r>
                <a:rPr lang="vi-VN" sz="3200" b="1">
                  <a:ln w="0"/>
                  <a:solidFill>
                    <a:schemeClr val="bg1"/>
                  </a:solidFill>
                </a:rPr>
                <a:t>GỎI GÀ MĂNG CỤT</a:t>
              </a:r>
              <a:endParaRPr lang="vi-VN" sz="3200" cap="none" spc="0">
                <a:ln w="0"/>
                <a:solidFill>
                  <a:schemeClr val="bg1"/>
                </a:solidFill>
              </a:endParaRPr>
            </a:p>
          </p:txBody>
        </p:sp>
      </p:grpSp>
      <p:pic>
        <p:nvPicPr>
          <p:cNvPr id="18" name="Hình ảnh 17">
            <a:extLst>
              <a:ext uri="{FF2B5EF4-FFF2-40B4-BE49-F238E27FC236}">
                <a16:creationId xmlns:a16="http://schemas.microsoft.com/office/drawing/2014/main" id="{69F7CFF0-1215-DBB7-C08B-CB17098FC0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239" y="4931060"/>
            <a:ext cx="8124825" cy="4572000"/>
          </a:xfrm>
          <a:prstGeom prst="rect">
            <a:avLst/>
          </a:prstGeom>
        </p:spPr>
      </p:pic>
      <p:grpSp>
        <p:nvGrpSpPr>
          <p:cNvPr id="28" name="Nhóm 27">
            <a:extLst>
              <a:ext uri="{FF2B5EF4-FFF2-40B4-BE49-F238E27FC236}">
                <a16:creationId xmlns:a16="http://schemas.microsoft.com/office/drawing/2014/main" id="{2BC585D6-6D0A-F9DE-0B0A-F2C681F292D6}"/>
              </a:ext>
            </a:extLst>
          </p:cNvPr>
          <p:cNvGrpSpPr/>
          <p:nvPr/>
        </p:nvGrpSpPr>
        <p:grpSpPr>
          <a:xfrm>
            <a:off x="9144000" y="2145646"/>
            <a:ext cx="7618002" cy="6731654"/>
            <a:chOff x="9144000" y="2145646"/>
            <a:chExt cx="7618002" cy="6731654"/>
          </a:xfrm>
        </p:grpSpPr>
        <p:sp>
          <p:nvSpPr>
            <p:cNvPr id="25" name="Bong bóng Lời nói: Hình chữ nhật với Góc Tròn 24">
              <a:extLst>
                <a:ext uri="{FF2B5EF4-FFF2-40B4-BE49-F238E27FC236}">
                  <a16:creationId xmlns:a16="http://schemas.microsoft.com/office/drawing/2014/main" id="{3662F9B7-F95B-82EA-0732-1B6B35F8A217}"/>
                </a:ext>
              </a:extLst>
            </p:cNvPr>
            <p:cNvSpPr/>
            <p:nvPr/>
          </p:nvSpPr>
          <p:spPr>
            <a:xfrm>
              <a:off x="9144000" y="2145646"/>
              <a:ext cx="7618002" cy="6731654"/>
            </a:xfrm>
            <a:prstGeom prst="wedgeRoundRectCallout">
              <a:avLst>
                <a:gd name="adj1" fmla="val -61035"/>
                <a:gd name="adj2" fmla="val 8092"/>
                <a:gd name="adj3" fmla="val 16667"/>
              </a:avLst>
            </a:prstGeom>
            <a:solidFill>
              <a:srgbClr val="E4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7C5BCE80-29BA-5043-92A4-B00E6509D6A6}"/>
                </a:ext>
              </a:extLst>
            </p:cNvPr>
            <p:cNvSpPr txBox="1"/>
            <p:nvPr/>
          </p:nvSpPr>
          <p:spPr>
            <a:xfrm>
              <a:off x="9466356" y="2339114"/>
              <a:ext cx="6992844" cy="6186309"/>
            </a:xfrm>
            <a:prstGeom prst="rect">
              <a:avLst/>
            </a:prstGeom>
            <a:noFill/>
          </p:spPr>
          <p:txBody>
            <a:bodyPr wrap="square">
              <a:spAutoFit/>
            </a:bodyPr>
            <a:lstStyle/>
            <a:p>
              <a:pPr algn="just"/>
              <a:r>
                <a:rPr lang="vi-VN" sz="4400" b="0" i="0" spc="-120">
                  <a:solidFill>
                    <a:schemeClr val="bg1"/>
                  </a:solidFill>
                  <a:effectLst/>
                  <a:latin typeface="arial" panose="020B0604020202020204" pitchFamily="34" charset="0"/>
                </a:rPr>
                <a:t>Em rất thích gỏi gà măng cụt, một món ăn có vị ngọt thanh, mềm của thịt gà hòa quyện vị hơi chua, ngọt nhẹ của măng cụt, thêm chút bùi bùi của lạc rang, giòn giòn của cà rốt. Món gỏi này cũng có vị thanh mát, giúp giải nhiệt hiệu quả vào mùa hè.</a:t>
              </a:r>
              <a:endParaRPr lang="en-US" sz="4400" spc="-120">
                <a:solidFill>
                  <a:schemeClr val="bg1"/>
                </a:solidFill>
              </a:endParaRPr>
            </a:p>
          </p:txBody>
        </p:sp>
      </p:grpSp>
    </p:spTree>
    <p:extLst>
      <p:ext uri="{BB962C8B-B14F-4D97-AF65-F5344CB8AC3E}">
        <p14:creationId xmlns:p14="http://schemas.microsoft.com/office/powerpoint/2010/main" val="184083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a:spLocks noGrp="1" noRot="1" noMove="1" noResize="1" noEditPoints="1" noAdjustHandles="1" noChangeArrowheads="1" noChangeShapeType="1"/>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a:spLocks noGrp="1" noRot="1" noMove="1" noResize="1" noEditPoints="1" noAdjustHandles="1" noChangeArrowheads="1" noChangeShapeType="1"/>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Freeform 11"/>
          <p:cNvSpPr>
            <a:spLocks noGrp="1" noRot="1" noMove="1" noResize="1" noEditPoints="1" noAdjustHandles="1" noChangeArrowheads="1" noChangeShapeType="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Freeform 12"/>
          <p:cNvSpPr>
            <a:spLocks noGrp="1" noRot="1" noMove="1" noResize="1" noEditPoints="1" noAdjustHandles="1" noChangeArrowheads="1" noChangeShapeType="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3" name="Freeform 13"/>
          <p:cNvSpPr>
            <a:spLocks noGrp="1" noRot="1" noMove="1" noResize="1" noEditPoints="1" noAdjustHandles="1" noChangeArrowheads="1" noChangeShapeType="1"/>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15"/>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txBody>
          <a:bodyPr/>
          <a:lstStyle/>
          <a:p>
            <a:endParaRPr lang="en-US"/>
          </a:p>
        </p:txBody>
      </p:sp>
      <p:sp>
        <p:nvSpPr>
          <p:cNvPr id="21" name="Hộp Văn bản 20">
            <a:extLst>
              <a:ext uri="{FF2B5EF4-FFF2-40B4-BE49-F238E27FC236}">
                <a16:creationId xmlns:a16="http://schemas.microsoft.com/office/drawing/2014/main" id="{D388F6BD-4E37-22F5-187C-36A58976E952}"/>
              </a:ext>
            </a:extLst>
          </p:cNvPr>
          <p:cNvSpPr txBox="1">
            <a:spLocks noChangeAspect="1"/>
          </p:cNvSpPr>
          <p:nvPr/>
        </p:nvSpPr>
        <p:spPr>
          <a:xfrm>
            <a:off x="1819768" y="807168"/>
            <a:ext cx="6672834" cy="909828"/>
          </a:xfrm>
          <a:custGeom>
            <a:avLst/>
            <a:gdLst/>
            <a:ahLst/>
            <a:cxnLst/>
            <a:rect l="l" t="t" r="r" b="b"/>
            <a:pathLst>
              <a:path w="6672834" h="909828">
                <a:moveTo>
                  <a:pt x="6000750" y="804672"/>
                </a:moveTo>
                <a:cubicBezTo>
                  <a:pt x="6015482" y="804672"/>
                  <a:pt x="6027928" y="809752"/>
                  <a:pt x="6038088" y="819912"/>
                </a:cubicBezTo>
                <a:cubicBezTo>
                  <a:pt x="6048248" y="830072"/>
                  <a:pt x="6053328" y="842518"/>
                  <a:pt x="6053328" y="857250"/>
                </a:cubicBezTo>
                <a:cubicBezTo>
                  <a:pt x="6053328" y="871982"/>
                  <a:pt x="6048248" y="884428"/>
                  <a:pt x="6038088" y="894588"/>
                </a:cubicBezTo>
                <a:cubicBezTo>
                  <a:pt x="6027928" y="904748"/>
                  <a:pt x="6015482" y="909828"/>
                  <a:pt x="6000750" y="909828"/>
                </a:cubicBezTo>
                <a:cubicBezTo>
                  <a:pt x="5986018" y="909828"/>
                  <a:pt x="5973572" y="904748"/>
                  <a:pt x="5963412" y="894588"/>
                </a:cubicBezTo>
                <a:cubicBezTo>
                  <a:pt x="5953252" y="884428"/>
                  <a:pt x="5948172" y="871982"/>
                  <a:pt x="5948172" y="857250"/>
                </a:cubicBezTo>
                <a:cubicBezTo>
                  <a:pt x="5948172" y="842518"/>
                  <a:pt x="5953252" y="830072"/>
                  <a:pt x="5963412" y="819912"/>
                </a:cubicBezTo>
                <a:cubicBezTo>
                  <a:pt x="5973572" y="809752"/>
                  <a:pt x="5986018" y="804672"/>
                  <a:pt x="6000750" y="804672"/>
                </a:cubicBezTo>
                <a:close/>
                <a:moveTo>
                  <a:pt x="5374005" y="350520"/>
                </a:moveTo>
                <a:lnTo>
                  <a:pt x="5374005" y="461772"/>
                </a:lnTo>
                <a:lnTo>
                  <a:pt x="5495163" y="461772"/>
                </a:lnTo>
                <a:lnTo>
                  <a:pt x="5495163" y="548640"/>
                </a:lnTo>
                <a:lnTo>
                  <a:pt x="5374005" y="548640"/>
                </a:lnTo>
                <a:lnTo>
                  <a:pt x="5374005" y="667512"/>
                </a:lnTo>
                <a:lnTo>
                  <a:pt x="5453253" y="667512"/>
                </a:lnTo>
                <a:cubicBezTo>
                  <a:pt x="5509641" y="667512"/>
                  <a:pt x="5551551" y="653703"/>
                  <a:pt x="5578983" y="626084"/>
                </a:cubicBezTo>
                <a:cubicBezTo>
                  <a:pt x="5606415" y="598466"/>
                  <a:pt x="5620131" y="559316"/>
                  <a:pt x="5620131" y="508635"/>
                </a:cubicBezTo>
                <a:cubicBezTo>
                  <a:pt x="5620131" y="458462"/>
                  <a:pt x="5606415" y="419566"/>
                  <a:pt x="5578983" y="391948"/>
                </a:cubicBezTo>
                <a:cubicBezTo>
                  <a:pt x="5551551" y="364329"/>
                  <a:pt x="5509641" y="350520"/>
                  <a:pt x="5453253" y="350520"/>
                </a:cubicBezTo>
                <a:close/>
                <a:moveTo>
                  <a:pt x="5998464" y="340614"/>
                </a:moveTo>
                <a:cubicBezTo>
                  <a:pt x="5958332" y="340614"/>
                  <a:pt x="5928106" y="351282"/>
                  <a:pt x="5907786" y="372618"/>
                </a:cubicBezTo>
                <a:cubicBezTo>
                  <a:pt x="5887466" y="393954"/>
                  <a:pt x="5877306" y="425196"/>
                  <a:pt x="5877306" y="466344"/>
                </a:cubicBezTo>
                <a:lnTo>
                  <a:pt x="5877306" y="520446"/>
                </a:lnTo>
                <a:lnTo>
                  <a:pt x="6120384" y="520446"/>
                </a:lnTo>
                <a:lnTo>
                  <a:pt x="6120384" y="466344"/>
                </a:lnTo>
                <a:cubicBezTo>
                  <a:pt x="6120384" y="425196"/>
                  <a:pt x="6110351" y="393954"/>
                  <a:pt x="6090285" y="372618"/>
                </a:cubicBezTo>
                <a:cubicBezTo>
                  <a:pt x="6070219" y="351282"/>
                  <a:pt x="6039612" y="340614"/>
                  <a:pt x="5998464" y="340614"/>
                </a:cubicBezTo>
                <a:close/>
                <a:moveTo>
                  <a:pt x="4255389" y="340614"/>
                </a:moveTo>
                <a:cubicBezTo>
                  <a:pt x="4215257" y="340614"/>
                  <a:pt x="4185031" y="351282"/>
                  <a:pt x="4164711" y="372618"/>
                </a:cubicBezTo>
                <a:cubicBezTo>
                  <a:pt x="4144391" y="393954"/>
                  <a:pt x="4134231" y="425196"/>
                  <a:pt x="4134231" y="466344"/>
                </a:cubicBezTo>
                <a:lnTo>
                  <a:pt x="4134231" y="520446"/>
                </a:lnTo>
                <a:lnTo>
                  <a:pt x="4377309" y="520446"/>
                </a:lnTo>
                <a:lnTo>
                  <a:pt x="4377309" y="466344"/>
                </a:lnTo>
                <a:cubicBezTo>
                  <a:pt x="4377309" y="425196"/>
                  <a:pt x="4367276" y="393954"/>
                  <a:pt x="4347210" y="372618"/>
                </a:cubicBezTo>
                <a:cubicBezTo>
                  <a:pt x="4327144" y="351282"/>
                  <a:pt x="4296537" y="340614"/>
                  <a:pt x="4255389" y="340614"/>
                </a:cubicBezTo>
                <a:close/>
                <a:moveTo>
                  <a:pt x="2464689" y="340614"/>
                </a:moveTo>
                <a:cubicBezTo>
                  <a:pt x="2424557" y="340614"/>
                  <a:pt x="2394331" y="351282"/>
                  <a:pt x="2374011" y="372618"/>
                </a:cubicBezTo>
                <a:cubicBezTo>
                  <a:pt x="2353691" y="393954"/>
                  <a:pt x="2343531" y="425196"/>
                  <a:pt x="2343531" y="466344"/>
                </a:cubicBezTo>
                <a:lnTo>
                  <a:pt x="2343531" y="520446"/>
                </a:lnTo>
                <a:lnTo>
                  <a:pt x="2586609" y="520446"/>
                </a:lnTo>
                <a:lnTo>
                  <a:pt x="2586609" y="466344"/>
                </a:lnTo>
                <a:cubicBezTo>
                  <a:pt x="2586609" y="425196"/>
                  <a:pt x="2576576" y="393954"/>
                  <a:pt x="2556510" y="372618"/>
                </a:cubicBezTo>
                <a:cubicBezTo>
                  <a:pt x="2536444" y="351282"/>
                  <a:pt x="2505837" y="340614"/>
                  <a:pt x="2464689" y="340614"/>
                </a:cubicBezTo>
                <a:close/>
                <a:moveTo>
                  <a:pt x="6278118" y="259842"/>
                </a:moveTo>
                <a:lnTo>
                  <a:pt x="6672834" y="259842"/>
                </a:lnTo>
                <a:lnTo>
                  <a:pt x="6672834" y="350520"/>
                </a:lnTo>
                <a:lnTo>
                  <a:pt x="6524244" y="350520"/>
                </a:lnTo>
                <a:lnTo>
                  <a:pt x="6524244" y="758190"/>
                </a:lnTo>
                <a:lnTo>
                  <a:pt x="6426708" y="758190"/>
                </a:lnTo>
                <a:lnTo>
                  <a:pt x="6426708" y="350520"/>
                </a:lnTo>
                <a:lnTo>
                  <a:pt x="6278118" y="350520"/>
                </a:lnTo>
                <a:close/>
                <a:moveTo>
                  <a:pt x="5276469" y="259842"/>
                </a:moveTo>
                <a:lnTo>
                  <a:pt x="5453253" y="259842"/>
                </a:lnTo>
                <a:cubicBezTo>
                  <a:pt x="5538089" y="259842"/>
                  <a:pt x="5603621" y="282448"/>
                  <a:pt x="5649849" y="327660"/>
                </a:cubicBezTo>
                <a:cubicBezTo>
                  <a:pt x="5696077" y="372364"/>
                  <a:pt x="5719191" y="432816"/>
                  <a:pt x="5719191" y="509016"/>
                </a:cubicBezTo>
                <a:cubicBezTo>
                  <a:pt x="5719191" y="585724"/>
                  <a:pt x="5696077" y="646430"/>
                  <a:pt x="5649849" y="691134"/>
                </a:cubicBezTo>
                <a:cubicBezTo>
                  <a:pt x="5604637" y="735838"/>
                  <a:pt x="5539105" y="758190"/>
                  <a:pt x="5453253" y="758190"/>
                </a:cubicBezTo>
                <a:lnTo>
                  <a:pt x="5276469" y="758190"/>
                </a:lnTo>
                <a:lnTo>
                  <a:pt x="5276469" y="548640"/>
                </a:lnTo>
                <a:lnTo>
                  <a:pt x="5230749" y="548640"/>
                </a:lnTo>
                <a:lnTo>
                  <a:pt x="5230749" y="461772"/>
                </a:lnTo>
                <a:lnTo>
                  <a:pt x="5276469" y="461772"/>
                </a:lnTo>
                <a:close/>
                <a:moveTo>
                  <a:pt x="2763393" y="259842"/>
                </a:moveTo>
                <a:lnTo>
                  <a:pt x="2860929" y="259842"/>
                </a:lnTo>
                <a:lnTo>
                  <a:pt x="2860929" y="559522"/>
                </a:lnTo>
                <a:cubicBezTo>
                  <a:pt x="2860929" y="597551"/>
                  <a:pt x="2870581" y="626707"/>
                  <a:pt x="2889885" y="646992"/>
                </a:cubicBezTo>
                <a:cubicBezTo>
                  <a:pt x="2909189" y="667276"/>
                  <a:pt x="2937383" y="677418"/>
                  <a:pt x="2974467" y="677418"/>
                </a:cubicBezTo>
                <a:cubicBezTo>
                  <a:pt x="3012567" y="677418"/>
                  <a:pt x="3041142" y="667276"/>
                  <a:pt x="3060192" y="646992"/>
                </a:cubicBezTo>
                <a:cubicBezTo>
                  <a:pt x="3079242" y="626707"/>
                  <a:pt x="3088767" y="597551"/>
                  <a:pt x="3088767" y="559522"/>
                </a:cubicBezTo>
                <a:lnTo>
                  <a:pt x="3088767" y="259842"/>
                </a:lnTo>
                <a:lnTo>
                  <a:pt x="3184017" y="259842"/>
                </a:lnTo>
                <a:lnTo>
                  <a:pt x="3184017" y="560070"/>
                </a:lnTo>
                <a:cubicBezTo>
                  <a:pt x="3184017" y="592074"/>
                  <a:pt x="3179318" y="621030"/>
                  <a:pt x="3169920" y="646938"/>
                </a:cubicBezTo>
                <a:cubicBezTo>
                  <a:pt x="3160522" y="672846"/>
                  <a:pt x="3146933" y="694690"/>
                  <a:pt x="3129153" y="712470"/>
                </a:cubicBezTo>
                <a:cubicBezTo>
                  <a:pt x="3111373" y="730250"/>
                  <a:pt x="3089529" y="743966"/>
                  <a:pt x="3063621" y="753618"/>
                </a:cubicBezTo>
                <a:cubicBezTo>
                  <a:pt x="3037713" y="763270"/>
                  <a:pt x="3008249" y="768096"/>
                  <a:pt x="2975229" y="768096"/>
                </a:cubicBezTo>
                <a:cubicBezTo>
                  <a:pt x="2907665" y="768096"/>
                  <a:pt x="2855468" y="749554"/>
                  <a:pt x="2818638" y="712470"/>
                </a:cubicBezTo>
                <a:cubicBezTo>
                  <a:pt x="2781808" y="675386"/>
                  <a:pt x="2763393" y="624586"/>
                  <a:pt x="2763393" y="560070"/>
                </a:cubicBezTo>
                <a:close/>
                <a:moveTo>
                  <a:pt x="982218" y="259842"/>
                </a:moveTo>
                <a:lnTo>
                  <a:pt x="1079754" y="259842"/>
                </a:lnTo>
                <a:lnTo>
                  <a:pt x="1079754" y="559522"/>
                </a:lnTo>
                <a:cubicBezTo>
                  <a:pt x="1079754" y="597551"/>
                  <a:pt x="1089406" y="626707"/>
                  <a:pt x="1108710" y="646992"/>
                </a:cubicBezTo>
                <a:cubicBezTo>
                  <a:pt x="1128014" y="667276"/>
                  <a:pt x="1156208" y="677418"/>
                  <a:pt x="1193292" y="677418"/>
                </a:cubicBezTo>
                <a:cubicBezTo>
                  <a:pt x="1231392" y="677418"/>
                  <a:pt x="1259967" y="667276"/>
                  <a:pt x="1279017" y="646992"/>
                </a:cubicBezTo>
                <a:cubicBezTo>
                  <a:pt x="1298067" y="626707"/>
                  <a:pt x="1307592" y="597551"/>
                  <a:pt x="1307592" y="559522"/>
                </a:cubicBezTo>
                <a:lnTo>
                  <a:pt x="1307592" y="259842"/>
                </a:lnTo>
                <a:lnTo>
                  <a:pt x="1402842" y="259842"/>
                </a:lnTo>
                <a:lnTo>
                  <a:pt x="1402842" y="560070"/>
                </a:lnTo>
                <a:cubicBezTo>
                  <a:pt x="1402842" y="592074"/>
                  <a:pt x="1398143" y="621030"/>
                  <a:pt x="1388745" y="646938"/>
                </a:cubicBezTo>
                <a:cubicBezTo>
                  <a:pt x="1379347" y="672846"/>
                  <a:pt x="1365758" y="694690"/>
                  <a:pt x="1347978" y="712470"/>
                </a:cubicBezTo>
                <a:cubicBezTo>
                  <a:pt x="1330198" y="730250"/>
                  <a:pt x="1308354" y="743966"/>
                  <a:pt x="1282446" y="753618"/>
                </a:cubicBezTo>
                <a:cubicBezTo>
                  <a:pt x="1256538" y="763270"/>
                  <a:pt x="1227074" y="768096"/>
                  <a:pt x="1194054" y="768096"/>
                </a:cubicBezTo>
                <a:cubicBezTo>
                  <a:pt x="1126490" y="768096"/>
                  <a:pt x="1074293" y="749554"/>
                  <a:pt x="1037463" y="712470"/>
                </a:cubicBezTo>
                <a:cubicBezTo>
                  <a:pt x="1000633" y="675386"/>
                  <a:pt x="982218" y="624586"/>
                  <a:pt x="982218" y="560070"/>
                </a:cubicBezTo>
                <a:close/>
                <a:moveTo>
                  <a:pt x="536448" y="259842"/>
                </a:moveTo>
                <a:lnTo>
                  <a:pt x="903732" y="259842"/>
                </a:lnTo>
                <a:lnTo>
                  <a:pt x="903732" y="350520"/>
                </a:lnTo>
                <a:lnTo>
                  <a:pt x="633984" y="350520"/>
                </a:lnTo>
                <a:lnTo>
                  <a:pt x="633984" y="461772"/>
                </a:lnTo>
                <a:lnTo>
                  <a:pt x="859536" y="461772"/>
                </a:lnTo>
                <a:lnTo>
                  <a:pt x="859536" y="548640"/>
                </a:lnTo>
                <a:lnTo>
                  <a:pt x="633984" y="548640"/>
                </a:lnTo>
                <a:lnTo>
                  <a:pt x="633984" y="667512"/>
                </a:lnTo>
                <a:lnTo>
                  <a:pt x="903732" y="667512"/>
                </a:lnTo>
                <a:lnTo>
                  <a:pt x="903732" y="758190"/>
                </a:lnTo>
                <a:lnTo>
                  <a:pt x="536448" y="758190"/>
                </a:lnTo>
                <a:close/>
                <a:moveTo>
                  <a:pt x="0" y="259842"/>
                </a:moveTo>
                <a:lnTo>
                  <a:pt x="115062" y="259842"/>
                </a:lnTo>
                <a:lnTo>
                  <a:pt x="237744" y="459486"/>
                </a:lnTo>
                <a:lnTo>
                  <a:pt x="239268" y="459486"/>
                </a:lnTo>
                <a:lnTo>
                  <a:pt x="363474" y="259842"/>
                </a:lnTo>
                <a:lnTo>
                  <a:pt x="476250" y="259842"/>
                </a:lnTo>
                <a:lnTo>
                  <a:pt x="288036" y="545592"/>
                </a:lnTo>
                <a:lnTo>
                  <a:pt x="288036" y="758190"/>
                </a:lnTo>
                <a:lnTo>
                  <a:pt x="190500" y="758190"/>
                </a:lnTo>
                <a:lnTo>
                  <a:pt x="190500" y="547878"/>
                </a:lnTo>
                <a:close/>
                <a:moveTo>
                  <a:pt x="5999226" y="249936"/>
                </a:moveTo>
                <a:cubicBezTo>
                  <a:pt x="6034278" y="249936"/>
                  <a:pt x="6065265" y="254889"/>
                  <a:pt x="6092190" y="264795"/>
                </a:cubicBezTo>
                <a:cubicBezTo>
                  <a:pt x="6119114" y="274701"/>
                  <a:pt x="6141974" y="288925"/>
                  <a:pt x="6160770" y="307467"/>
                </a:cubicBezTo>
                <a:cubicBezTo>
                  <a:pt x="6179565" y="326009"/>
                  <a:pt x="6193790" y="348742"/>
                  <a:pt x="6203442" y="375666"/>
                </a:cubicBezTo>
                <a:cubicBezTo>
                  <a:pt x="6213094" y="402590"/>
                  <a:pt x="6217920" y="432816"/>
                  <a:pt x="6217920" y="466344"/>
                </a:cubicBezTo>
                <a:lnTo>
                  <a:pt x="6217920" y="758190"/>
                </a:lnTo>
                <a:lnTo>
                  <a:pt x="6120384" y="758190"/>
                </a:lnTo>
                <a:lnTo>
                  <a:pt x="6120384" y="608838"/>
                </a:lnTo>
                <a:lnTo>
                  <a:pt x="5877306" y="608838"/>
                </a:lnTo>
                <a:lnTo>
                  <a:pt x="5877306" y="758190"/>
                </a:lnTo>
                <a:lnTo>
                  <a:pt x="5782056" y="758190"/>
                </a:lnTo>
                <a:lnTo>
                  <a:pt x="5782056" y="466344"/>
                </a:lnTo>
                <a:cubicBezTo>
                  <a:pt x="5782056" y="432816"/>
                  <a:pt x="5786882" y="402590"/>
                  <a:pt x="5796534" y="375666"/>
                </a:cubicBezTo>
                <a:cubicBezTo>
                  <a:pt x="5806186" y="348742"/>
                  <a:pt x="5820156" y="326009"/>
                  <a:pt x="5838444" y="307467"/>
                </a:cubicBezTo>
                <a:cubicBezTo>
                  <a:pt x="5856732" y="288925"/>
                  <a:pt x="5879338" y="274701"/>
                  <a:pt x="5906262" y="264795"/>
                </a:cubicBezTo>
                <a:cubicBezTo>
                  <a:pt x="5933186" y="254889"/>
                  <a:pt x="5964174" y="249936"/>
                  <a:pt x="5999226" y="249936"/>
                </a:cubicBezTo>
                <a:close/>
                <a:moveTo>
                  <a:pt x="4765929" y="249936"/>
                </a:moveTo>
                <a:cubicBezTo>
                  <a:pt x="4833492" y="249936"/>
                  <a:pt x="4885690" y="268478"/>
                  <a:pt x="4922520" y="305562"/>
                </a:cubicBezTo>
                <a:cubicBezTo>
                  <a:pt x="4959350" y="342646"/>
                  <a:pt x="4977765" y="393446"/>
                  <a:pt x="4977765" y="457962"/>
                </a:cubicBezTo>
                <a:lnTo>
                  <a:pt x="4977765" y="758190"/>
                </a:lnTo>
                <a:lnTo>
                  <a:pt x="4880229" y="758190"/>
                </a:lnTo>
                <a:lnTo>
                  <a:pt x="4880229" y="457962"/>
                </a:lnTo>
                <a:cubicBezTo>
                  <a:pt x="4880229" y="419862"/>
                  <a:pt x="4870704" y="390779"/>
                  <a:pt x="4851654" y="370713"/>
                </a:cubicBezTo>
                <a:cubicBezTo>
                  <a:pt x="4832604" y="350647"/>
                  <a:pt x="4804029" y="340614"/>
                  <a:pt x="4765929" y="340614"/>
                </a:cubicBezTo>
                <a:cubicBezTo>
                  <a:pt x="4727829" y="340614"/>
                  <a:pt x="4699254" y="350647"/>
                  <a:pt x="4680204" y="370713"/>
                </a:cubicBezTo>
                <a:cubicBezTo>
                  <a:pt x="4661154" y="390779"/>
                  <a:pt x="4651629" y="419862"/>
                  <a:pt x="4651629" y="457962"/>
                </a:cubicBezTo>
                <a:lnTo>
                  <a:pt x="4651629" y="758190"/>
                </a:lnTo>
                <a:lnTo>
                  <a:pt x="4554093" y="758190"/>
                </a:lnTo>
                <a:lnTo>
                  <a:pt x="4554093" y="457962"/>
                </a:lnTo>
                <a:cubicBezTo>
                  <a:pt x="4554093" y="393446"/>
                  <a:pt x="4572508" y="342646"/>
                  <a:pt x="4609337" y="305562"/>
                </a:cubicBezTo>
                <a:cubicBezTo>
                  <a:pt x="4646168" y="268478"/>
                  <a:pt x="4698365" y="249936"/>
                  <a:pt x="4765929" y="249936"/>
                </a:cubicBezTo>
                <a:close/>
                <a:moveTo>
                  <a:pt x="4256151" y="249936"/>
                </a:moveTo>
                <a:cubicBezTo>
                  <a:pt x="4291203" y="249936"/>
                  <a:pt x="4322191" y="254889"/>
                  <a:pt x="4349115" y="264795"/>
                </a:cubicBezTo>
                <a:cubicBezTo>
                  <a:pt x="4376039" y="274701"/>
                  <a:pt x="4398899" y="288925"/>
                  <a:pt x="4417695" y="307467"/>
                </a:cubicBezTo>
                <a:cubicBezTo>
                  <a:pt x="4436490" y="326009"/>
                  <a:pt x="4450715" y="348742"/>
                  <a:pt x="4460367" y="375666"/>
                </a:cubicBezTo>
                <a:cubicBezTo>
                  <a:pt x="4470019" y="402590"/>
                  <a:pt x="4474845" y="432816"/>
                  <a:pt x="4474845" y="466344"/>
                </a:cubicBezTo>
                <a:lnTo>
                  <a:pt x="4474845" y="758190"/>
                </a:lnTo>
                <a:lnTo>
                  <a:pt x="4377309" y="758190"/>
                </a:lnTo>
                <a:lnTo>
                  <a:pt x="4377309" y="608838"/>
                </a:lnTo>
                <a:lnTo>
                  <a:pt x="4134231" y="608838"/>
                </a:lnTo>
                <a:lnTo>
                  <a:pt x="4134231" y="758190"/>
                </a:lnTo>
                <a:lnTo>
                  <a:pt x="4038981" y="758190"/>
                </a:lnTo>
                <a:lnTo>
                  <a:pt x="4038981" y="466344"/>
                </a:lnTo>
                <a:cubicBezTo>
                  <a:pt x="4038981" y="432816"/>
                  <a:pt x="4043807" y="402590"/>
                  <a:pt x="4053459" y="375666"/>
                </a:cubicBezTo>
                <a:cubicBezTo>
                  <a:pt x="4063111" y="348742"/>
                  <a:pt x="4077081" y="326009"/>
                  <a:pt x="4095369" y="307467"/>
                </a:cubicBezTo>
                <a:cubicBezTo>
                  <a:pt x="4113657" y="288925"/>
                  <a:pt x="4136263" y="274701"/>
                  <a:pt x="4163187" y="264795"/>
                </a:cubicBezTo>
                <a:cubicBezTo>
                  <a:pt x="4190111" y="254889"/>
                  <a:pt x="4221099" y="249936"/>
                  <a:pt x="4256151" y="249936"/>
                </a:cubicBezTo>
                <a:close/>
                <a:moveTo>
                  <a:pt x="3719703" y="249936"/>
                </a:moveTo>
                <a:cubicBezTo>
                  <a:pt x="3783711" y="249936"/>
                  <a:pt x="3839083" y="267462"/>
                  <a:pt x="3885819" y="302514"/>
                </a:cubicBezTo>
                <a:cubicBezTo>
                  <a:pt x="3931539" y="336042"/>
                  <a:pt x="3961765" y="382016"/>
                  <a:pt x="3976497" y="440436"/>
                </a:cubicBezTo>
                <a:lnTo>
                  <a:pt x="3873627" y="440436"/>
                </a:lnTo>
                <a:cubicBezTo>
                  <a:pt x="3861435" y="409956"/>
                  <a:pt x="3841877" y="385699"/>
                  <a:pt x="3814953" y="367665"/>
                </a:cubicBezTo>
                <a:cubicBezTo>
                  <a:pt x="3788029" y="349631"/>
                  <a:pt x="3756279" y="340614"/>
                  <a:pt x="3719703" y="340614"/>
                </a:cubicBezTo>
                <a:cubicBezTo>
                  <a:pt x="3670935" y="340614"/>
                  <a:pt x="3630803" y="356326"/>
                  <a:pt x="3599307" y="387751"/>
                </a:cubicBezTo>
                <a:cubicBezTo>
                  <a:pt x="3568827" y="419175"/>
                  <a:pt x="3553587" y="459470"/>
                  <a:pt x="3553587" y="508635"/>
                </a:cubicBezTo>
                <a:cubicBezTo>
                  <a:pt x="3553587" y="557800"/>
                  <a:pt x="3568827" y="598349"/>
                  <a:pt x="3599307" y="630281"/>
                </a:cubicBezTo>
                <a:cubicBezTo>
                  <a:pt x="3630803" y="661706"/>
                  <a:pt x="3670935" y="677418"/>
                  <a:pt x="3719703" y="677418"/>
                </a:cubicBezTo>
                <a:cubicBezTo>
                  <a:pt x="3756279" y="677418"/>
                  <a:pt x="3788029" y="668274"/>
                  <a:pt x="3814953" y="649986"/>
                </a:cubicBezTo>
                <a:cubicBezTo>
                  <a:pt x="3841877" y="631698"/>
                  <a:pt x="3861435" y="607314"/>
                  <a:pt x="3873627" y="576834"/>
                </a:cubicBezTo>
                <a:lnTo>
                  <a:pt x="3976497" y="576834"/>
                </a:lnTo>
                <a:cubicBezTo>
                  <a:pt x="3961765" y="634746"/>
                  <a:pt x="3931539" y="681081"/>
                  <a:pt x="3885819" y="715840"/>
                </a:cubicBezTo>
                <a:cubicBezTo>
                  <a:pt x="3839083" y="750677"/>
                  <a:pt x="3783711" y="768096"/>
                  <a:pt x="3719703" y="768096"/>
                </a:cubicBezTo>
                <a:cubicBezTo>
                  <a:pt x="3641979" y="768096"/>
                  <a:pt x="3578478" y="743712"/>
                  <a:pt x="3529203" y="694944"/>
                </a:cubicBezTo>
                <a:cubicBezTo>
                  <a:pt x="3479419" y="646176"/>
                  <a:pt x="3454527" y="584200"/>
                  <a:pt x="3454527" y="509016"/>
                </a:cubicBezTo>
                <a:cubicBezTo>
                  <a:pt x="3454527" y="433832"/>
                  <a:pt x="3479419" y="371856"/>
                  <a:pt x="3529203" y="323088"/>
                </a:cubicBezTo>
                <a:cubicBezTo>
                  <a:pt x="3578478" y="274320"/>
                  <a:pt x="3641979" y="249936"/>
                  <a:pt x="3719703" y="249936"/>
                </a:cubicBezTo>
                <a:close/>
                <a:moveTo>
                  <a:pt x="2465451" y="249936"/>
                </a:moveTo>
                <a:cubicBezTo>
                  <a:pt x="2500503" y="249936"/>
                  <a:pt x="2531491" y="254889"/>
                  <a:pt x="2558415" y="264795"/>
                </a:cubicBezTo>
                <a:cubicBezTo>
                  <a:pt x="2585339" y="274701"/>
                  <a:pt x="2608199" y="288925"/>
                  <a:pt x="2626995" y="307467"/>
                </a:cubicBezTo>
                <a:cubicBezTo>
                  <a:pt x="2645791" y="326009"/>
                  <a:pt x="2660015" y="348742"/>
                  <a:pt x="2669667" y="375666"/>
                </a:cubicBezTo>
                <a:cubicBezTo>
                  <a:pt x="2679319" y="402590"/>
                  <a:pt x="2684145" y="432816"/>
                  <a:pt x="2684145" y="466344"/>
                </a:cubicBezTo>
                <a:lnTo>
                  <a:pt x="2684145" y="758190"/>
                </a:lnTo>
                <a:lnTo>
                  <a:pt x="2586609" y="758190"/>
                </a:lnTo>
                <a:lnTo>
                  <a:pt x="2586609" y="608838"/>
                </a:lnTo>
                <a:lnTo>
                  <a:pt x="2343531" y="608838"/>
                </a:lnTo>
                <a:lnTo>
                  <a:pt x="2343531" y="758190"/>
                </a:lnTo>
                <a:lnTo>
                  <a:pt x="2248281" y="758190"/>
                </a:lnTo>
                <a:lnTo>
                  <a:pt x="2248281" y="466344"/>
                </a:lnTo>
                <a:cubicBezTo>
                  <a:pt x="2248281" y="432816"/>
                  <a:pt x="2253107" y="402590"/>
                  <a:pt x="2262759" y="375666"/>
                </a:cubicBezTo>
                <a:cubicBezTo>
                  <a:pt x="2272411" y="348742"/>
                  <a:pt x="2286381" y="326009"/>
                  <a:pt x="2304669" y="307467"/>
                </a:cubicBezTo>
                <a:cubicBezTo>
                  <a:pt x="2322957" y="288925"/>
                  <a:pt x="2345563" y="274701"/>
                  <a:pt x="2372487" y="264795"/>
                </a:cubicBezTo>
                <a:cubicBezTo>
                  <a:pt x="2399411" y="254889"/>
                  <a:pt x="2430399" y="249936"/>
                  <a:pt x="2465451" y="249936"/>
                </a:cubicBezTo>
                <a:close/>
                <a:moveTo>
                  <a:pt x="1929003" y="249936"/>
                </a:moveTo>
                <a:cubicBezTo>
                  <a:pt x="1993011" y="249936"/>
                  <a:pt x="2048383" y="267462"/>
                  <a:pt x="2095119" y="302514"/>
                </a:cubicBezTo>
                <a:cubicBezTo>
                  <a:pt x="2140839" y="336042"/>
                  <a:pt x="2171065" y="382016"/>
                  <a:pt x="2185797" y="440436"/>
                </a:cubicBezTo>
                <a:lnTo>
                  <a:pt x="2082927" y="440436"/>
                </a:lnTo>
                <a:cubicBezTo>
                  <a:pt x="2070735" y="409956"/>
                  <a:pt x="2051177" y="385699"/>
                  <a:pt x="2024253" y="367665"/>
                </a:cubicBezTo>
                <a:cubicBezTo>
                  <a:pt x="1997329" y="349631"/>
                  <a:pt x="1965579" y="340614"/>
                  <a:pt x="1929003" y="340614"/>
                </a:cubicBezTo>
                <a:cubicBezTo>
                  <a:pt x="1880235" y="340614"/>
                  <a:pt x="1840103" y="356326"/>
                  <a:pt x="1808607" y="387751"/>
                </a:cubicBezTo>
                <a:cubicBezTo>
                  <a:pt x="1778127" y="419175"/>
                  <a:pt x="1762887" y="459470"/>
                  <a:pt x="1762887" y="508635"/>
                </a:cubicBezTo>
                <a:cubicBezTo>
                  <a:pt x="1762887" y="557800"/>
                  <a:pt x="1778127" y="598349"/>
                  <a:pt x="1808607" y="630281"/>
                </a:cubicBezTo>
                <a:cubicBezTo>
                  <a:pt x="1840103" y="661706"/>
                  <a:pt x="1880235" y="677418"/>
                  <a:pt x="1929003" y="677418"/>
                </a:cubicBezTo>
                <a:cubicBezTo>
                  <a:pt x="1965579" y="677418"/>
                  <a:pt x="1997329" y="668274"/>
                  <a:pt x="2024253" y="649986"/>
                </a:cubicBezTo>
                <a:cubicBezTo>
                  <a:pt x="2051177" y="631698"/>
                  <a:pt x="2070735" y="607314"/>
                  <a:pt x="2082927" y="576834"/>
                </a:cubicBezTo>
                <a:lnTo>
                  <a:pt x="2185797" y="576834"/>
                </a:lnTo>
                <a:cubicBezTo>
                  <a:pt x="2171065" y="634746"/>
                  <a:pt x="2140839" y="681081"/>
                  <a:pt x="2095119" y="715840"/>
                </a:cubicBezTo>
                <a:cubicBezTo>
                  <a:pt x="2048383" y="750677"/>
                  <a:pt x="1993011" y="768096"/>
                  <a:pt x="1929003" y="768096"/>
                </a:cubicBezTo>
                <a:cubicBezTo>
                  <a:pt x="1851279" y="768096"/>
                  <a:pt x="1787779" y="743712"/>
                  <a:pt x="1738503" y="694944"/>
                </a:cubicBezTo>
                <a:cubicBezTo>
                  <a:pt x="1688719" y="646176"/>
                  <a:pt x="1663827" y="584200"/>
                  <a:pt x="1663827" y="509016"/>
                </a:cubicBezTo>
                <a:cubicBezTo>
                  <a:pt x="1663827" y="433832"/>
                  <a:pt x="1688719" y="371856"/>
                  <a:pt x="1738503" y="323088"/>
                </a:cubicBezTo>
                <a:cubicBezTo>
                  <a:pt x="1787779" y="274320"/>
                  <a:pt x="1851279" y="249936"/>
                  <a:pt x="1929003" y="249936"/>
                </a:cubicBezTo>
                <a:close/>
                <a:moveTo>
                  <a:pt x="4210431" y="95250"/>
                </a:moveTo>
                <a:lnTo>
                  <a:pt x="4303395" y="95250"/>
                </a:lnTo>
                <a:lnTo>
                  <a:pt x="4391025" y="214884"/>
                </a:lnTo>
                <a:lnTo>
                  <a:pt x="4314063" y="214884"/>
                </a:lnTo>
                <a:lnTo>
                  <a:pt x="4257675" y="145542"/>
                </a:lnTo>
                <a:lnTo>
                  <a:pt x="4256151" y="145542"/>
                </a:lnTo>
                <a:lnTo>
                  <a:pt x="4199763" y="214884"/>
                </a:lnTo>
                <a:lnTo>
                  <a:pt x="4122801" y="214884"/>
                </a:lnTo>
                <a:close/>
                <a:moveTo>
                  <a:pt x="2419731" y="95250"/>
                </a:moveTo>
                <a:lnTo>
                  <a:pt x="2512695" y="95250"/>
                </a:lnTo>
                <a:lnTo>
                  <a:pt x="2600325" y="214884"/>
                </a:lnTo>
                <a:lnTo>
                  <a:pt x="2523363" y="214884"/>
                </a:lnTo>
                <a:lnTo>
                  <a:pt x="2466975" y="145542"/>
                </a:lnTo>
                <a:lnTo>
                  <a:pt x="2465451" y="145542"/>
                </a:lnTo>
                <a:lnTo>
                  <a:pt x="2409063" y="214884"/>
                </a:lnTo>
                <a:lnTo>
                  <a:pt x="2332101" y="214884"/>
                </a:lnTo>
                <a:close/>
                <a:moveTo>
                  <a:pt x="674370" y="95250"/>
                </a:moveTo>
                <a:lnTo>
                  <a:pt x="767334" y="95250"/>
                </a:lnTo>
                <a:lnTo>
                  <a:pt x="854964" y="214884"/>
                </a:lnTo>
                <a:lnTo>
                  <a:pt x="778002" y="214884"/>
                </a:lnTo>
                <a:lnTo>
                  <a:pt x="721614" y="145542"/>
                </a:lnTo>
                <a:lnTo>
                  <a:pt x="720090" y="145542"/>
                </a:lnTo>
                <a:lnTo>
                  <a:pt x="663702" y="214884"/>
                </a:lnTo>
                <a:lnTo>
                  <a:pt x="586740" y="214884"/>
                </a:lnTo>
                <a:close/>
                <a:moveTo>
                  <a:pt x="4282059" y="0"/>
                </a:moveTo>
                <a:lnTo>
                  <a:pt x="4376547" y="0"/>
                </a:lnTo>
                <a:lnTo>
                  <a:pt x="4458080" y="119634"/>
                </a:lnTo>
                <a:lnTo>
                  <a:pt x="4380357" y="119634"/>
                </a:lnTo>
                <a:close/>
                <a:moveTo>
                  <a:pt x="2491359" y="0"/>
                </a:moveTo>
                <a:lnTo>
                  <a:pt x="2585847" y="0"/>
                </a:lnTo>
                <a:lnTo>
                  <a:pt x="2667381" y="119634"/>
                </a:lnTo>
                <a:lnTo>
                  <a:pt x="2589657" y="119634"/>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0500"/>
              </a:lnSpc>
            </a:pPr>
            <a:endParaRPr lang="en-US" sz="6000">
              <a:solidFill>
                <a:srgbClr val="3C2E3D"/>
              </a:solidFill>
              <a:latin typeface="#9Slide03 AllRoundGothic" panose="020B0703020202020104" pitchFamily="34" charset="-93"/>
            </a:endParaRPr>
          </a:p>
        </p:txBody>
      </p:sp>
      <p:sp>
        <p:nvSpPr>
          <p:cNvPr id="20" name="Hộp Văn bản 19">
            <a:extLst>
              <a:ext uri="{FF2B5EF4-FFF2-40B4-BE49-F238E27FC236}">
                <a16:creationId xmlns:a16="http://schemas.microsoft.com/office/drawing/2014/main" id="{F68BE2B9-CCA2-C3D3-53A5-D4CB260AD3E8}"/>
              </a:ext>
            </a:extLst>
          </p:cNvPr>
          <p:cNvSpPr txBox="1"/>
          <p:nvPr/>
        </p:nvSpPr>
        <p:spPr>
          <a:xfrm>
            <a:off x="1990186" y="2149288"/>
            <a:ext cx="14615947" cy="2308324"/>
          </a:xfrm>
          <a:prstGeom prst="rect">
            <a:avLst/>
          </a:prstGeom>
          <a:noFill/>
        </p:spPr>
        <p:txBody>
          <a:bodyPr wrap="square">
            <a:spAutoFit/>
          </a:bodyPr>
          <a:lstStyle/>
          <a:p>
            <a:pPr algn="just"/>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Biết</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tìm</a:t>
            </a:r>
            <a:r>
              <a:rPr lang="en-SG" sz="4800" dirty="0">
                <a:solidFill>
                  <a:srgbClr val="000000"/>
                </a:solidFill>
                <a:effectLst/>
                <a:latin typeface="Times New Roman" panose="02020603050405020304" pitchFamily="18" charset="0"/>
                <a:ea typeface="Calibri" panose="020F0502020204030204" pitchFamily="34" charset="0"/>
              </a:rPr>
              <a:t> ý </a:t>
            </a:r>
            <a:r>
              <a:rPr lang="en-SG" sz="4800" dirty="0" err="1">
                <a:solidFill>
                  <a:srgbClr val="000000"/>
                </a:solidFill>
                <a:effectLst/>
                <a:latin typeface="Times New Roman" panose="02020603050405020304" pitchFamily="18" charset="0"/>
                <a:ea typeface="Calibri" panose="020F0502020204030204" pitchFamily="34" charset="0"/>
              </a:rPr>
              <a:t>và</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viết</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đoạn</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văn</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cho</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bài</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văn</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kể</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chuyện</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đã</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đọc</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đã</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nghe</a:t>
            </a:r>
            <a:r>
              <a:rPr lang="en-SG" sz="4800" dirty="0">
                <a:solidFill>
                  <a:srgbClr val="000000"/>
                </a:solidFill>
                <a:effectLst/>
                <a:latin typeface="Times New Roman" panose="02020603050405020304" pitchFamily="18" charset="0"/>
                <a:ea typeface="Calibri" panose="020F0502020204030204" pitchFamily="34" charset="0"/>
              </a:rPr>
              <a:t> ca </a:t>
            </a:r>
            <a:r>
              <a:rPr lang="en-SG" sz="4800" dirty="0" err="1">
                <a:solidFill>
                  <a:srgbClr val="000000"/>
                </a:solidFill>
                <a:effectLst/>
                <a:latin typeface="Times New Roman" panose="02020603050405020304" pitchFamily="18" charset="0"/>
                <a:ea typeface="Calibri" panose="020F0502020204030204" pitchFamily="34" charset="0"/>
              </a:rPr>
              <a:t>ngợi</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lòng</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dũng</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cảm</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hoặc</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trí</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thông</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minh</a:t>
            </a:r>
            <a:r>
              <a:rPr lang="en-SG" sz="4800" dirty="0">
                <a:solidFill>
                  <a:srgbClr val="000000"/>
                </a:solidFill>
                <a:effectLst/>
                <a:latin typeface="Times New Roman" panose="02020603050405020304" pitchFamily="18" charset="0"/>
                <a:ea typeface="Calibri" panose="020F0502020204030204" pitchFamily="34" charset="0"/>
              </a:rPr>
              <a:t> </a:t>
            </a:r>
            <a:r>
              <a:rPr lang="en-SG" sz="4800" dirty="0" err="1">
                <a:solidFill>
                  <a:srgbClr val="000000"/>
                </a:solidFill>
                <a:effectLst/>
                <a:latin typeface="Times New Roman" panose="02020603050405020304" pitchFamily="18" charset="0"/>
                <a:ea typeface="Calibri" panose="020F0502020204030204" pitchFamily="34" charset="0"/>
              </a:rPr>
              <a:t>của</a:t>
            </a:r>
            <a:r>
              <a:rPr lang="en-SG" sz="4800" dirty="0">
                <a:solidFill>
                  <a:srgbClr val="000000"/>
                </a:solidFill>
                <a:effectLst/>
                <a:latin typeface="Times New Roman" panose="02020603050405020304" pitchFamily="18" charset="0"/>
                <a:ea typeface="Calibri" panose="020F0502020204030204" pitchFamily="34" charset="0"/>
              </a:rPr>
              <a:t> con </a:t>
            </a:r>
            <a:r>
              <a:rPr lang="en-SG" sz="4800" dirty="0" err="1">
                <a:solidFill>
                  <a:srgbClr val="000000"/>
                </a:solidFill>
                <a:effectLst/>
                <a:latin typeface="Times New Roman" panose="02020603050405020304" pitchFamily="18" charset="0"/>
                <a:ea typeface="Calibri" panose="020F0502020204030204" pitchFamily="34" charset="0"/>
              </a:rPr>
              <a:t>người</a:t>
            </a:r>
            <a:r>
              <a:rPr lang="en-SG" sz="4800" dirty="0">
                <a:solidFill>
                  <a:srgbClr val="000000"/>
                </a:solidFill>
                <a:effectLst/>
                <a:latin typeface="Times New Roman" panose="02020603050405020304" pitchFamily="18" charset="0"/>
                <a:ea typeface="Calibri" panose="020F0502020204030204" pitchFamily="34" charset="0"/>
              </a:rPr>
              <a:t>.</a:t>
            </a:r>
            <a:endParaRPr lang="en-SG" sz="4800" dirty="0"/>
          </a:p>
        </p:txBody>
      </p:sp>
    </p:spTree>
    <p:extLst>
      <p:ext uri="{BB962C8B-B14F-4D97-AF65-F5344CB8AC3E}">
        <p14:creationId xmlns:p14="http://schemas.microsoft.com/office/powerpoint/2010/main" val="2252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2 Noi dung dai"/>
                <a:ea typeface="+mn-ea"/>
                <a:cs typeface="+mn-cs"/>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3"/>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txBody>
          <a:bodyPr/>
          <a:lstStyle/>
          <a:p>
            <a:endParaRPr lang="en-SG"/>
          </a:p>
        </p:txBody>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en-SG"/>
            </a:p>
          </p:txBody>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SG"/>
          </a:p>
        </p:txBody>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SG"/>
          </a:p>
        </p:txBody>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9" name="Hộp Văn bản 38">
            <a:extLst>
              <a:ext uri="{FF2B5EF4-FFF2-40B4-BE49-F238E27FC236}">
                <a16:creationId xmlns:a16="http://schemas.microsoft.com/office/drawing/2014/main" id="{AE6ECEED-C2AC-857E-5337-2EEE9EBCFDDD}"/>
              </a:ext>
            </a:extLst>
          </p:cNvPr>
          <p:cNvSpPr txBox="1">
            <a:spLocks noChangeAspect="1"/>
          </p:cNvSpPr>
          <p:nvPr>
            <p:custDataLst>
              <p:tags r:id="rId1"/>
            </p:custDataLst>
          </p:nvPr>
        </p:nvSpPr>
        <p:spPr>
          <a:xfrm>
            <a:off x="5211158" y="3862227"/>
            <a:ext cx="7937820" cy="1043101"/>
          </a:xfrm>
          <a:custGeom>
            <a:avLst/>
            <a:gdLst/>
            <a:ahLst/>
            <a:cxnLst/>
            <a:rect l="l" t="t" r="r" b="b"/>
            <a:pathLst>
              <a:path w="7937820" h="1043101">
                <a:moveTo>
                  <a:pt x="7266404" y="602904"/>
                </a:moveTo>
                <a:cubicBezTo>
                  <a:pt x="7227026" y="602904"/>
                  <a:pt x="7196937" y="616224"/>
                  <a:pt x="7176134" y="642866"/>
                </a:cubicBezTo>
                <a:cubicBezTo>
                  <a:pt x="7154589" y="670251"/>
                  <a:pt x="7143816" y="705779"/>
                  <a:pt x="7143816" y="749450"/>
                </a:cubicBezTo>
                <a:cubicBezTo>
                  <a:pt x="7143816" y="771646"/>
                  <a:pt x="7147160" y="791625"/>
                  <a:pt x="7153846" y="809386"/>
                </a:cubicBezTo>
                <a:cubicBezTo>
                  <a:pt x="7160532" y="826415"/>
                  <a:pt x="7169448" y="841216"/>
                  <a:pt x="7180592" y="853789"/>
                </a:cubicBezTo>
                <a:cubicBezTo>
                  <a:pt x="7190994" y="864898"/>
                  <a:pt x="7203996" y="874150"/>
                  <a:pt x="7219598" y="881545"/>
                </a:cubicBezTo>
                <a:cubicBezTo>
                  <a:pt x="7233713" y="888208"/>
                  <a:pt x="7249315" y="891540"/>
                  <a:pt x="7266404" y="891540"/>
                </a:cubicBezTo>
                <a:cubicBezTo>
                  <a:pt x="7282748" y="891540"/>
                  <a:pt x="7298350" y="888208"/>
                  <a:pt x="7313209" y="881545"/>
                </a:cubicBezTo>
                <a:cubicBezTo>
                  <a:pt x="7328811" y="874150"/>
                  <a:pt x="7341812" y="864898"/>
                  <a:pt x="7352214" y="853789"/>
                </a:cubicBezTo>
                <a:cubicBezTo>
                  <a:pt x="7363358" y="841216"/>
                  <a:pt x="7372274" y="826415"/>
                  <a:pt x="7378960" y="809386"/>
                </a:cubicBezTo>
                <a:cubicBezTo>
                  <a:pt x="7385646" y="791625"/>
                  <a:pt x="7388990" y="771275"/>
                  <a:pt x="7388990" y="748336"/>
                </a:cubicBezTo>
                <a:cubicBezTo>
                  <a:pt x="7388990" y="703190"/>
                  <a:pt x="7378217" y="667662"/>
                  <a:pt x="7356672" y="641752"/>
                </a:cubicBezTo>
                <a:cubicBezTo>
                  <a:pt x="7335126" y="615853"/>
                  <a:pt x="7305036" y="602904"/>
                  <a:pt x="7266404" y="602904"/>
                </a:cubicBezTo>
                <a:close/>
                <a:moveTo>
                  <a:pt x="6596710" y="602904"/>
                </a:moveTo>
                <a:cubicBezTo>
                  <a:pt x="6556591" y="602904"/>
                  <a:pt x="6526130" y="616648"/>
                  <a:pt x="6505327" y="644137"/>
                </a:cubicBezTo>
                <a:cubicBezTo>
                  <a:pt x="6484524" y="671626"/>
                  <a:pt x="6474123" y="706174"/>
                  <a:pt x="6474123" y="747779"/>
                </a:cubicBezTo>
                <a:cubicBezTo>
                  <a:pt x="6474123" y="787898"/>
                  <a:pt x="6484524" y="821702"/>
                  <a:pt x="6505327" y="849191"/>
                </a:cubicBezTo>
                <a:cubicBezTo>
                  <a:pt x="6526130" y="876681"/>
                  <a:pt x="6556591" y="890425"/>
                  <a:pt x="6596710" y="890425"/>
                </a:cubicBezTo>
                <a:lnTo>
                  <a:pt x="6595596" y="894883"/>
                </a:lnTo>
                <a:cubicBezTo>
                  <a:pt x="6614912" y="894883"/>
                  <a:pt x="6632742" y="890797"/>
                  <a:pt x="6649088" y="882624"/>
                </a:cubicBezTo>
                <a:cubicBezTo>
                  <a:pt x="6664690" y="874452"/>
                  <a:pt x="6677691" y="863679"/>
                  <a:pt x="6688092" y="850306"/>
                </a:cubicBezTo>
                <a:cubicBezTo>
                  <a:pt x="6697751" y="836933"/>
                  <a:pt x="6705552" y="821331"/>
                  <a:pt x="6711496" y="803500"/>
                </a:cubicBezTo>
                <a:cubicBezTo>
                  <a:pt x="6716696" y="787155"/>
                  <a:pt x="6719296" y="768953"/>
                  <a:pt x="6719296" y="748893"/>
                </a:cubicBezTo>
                <a:cubicBezTo>
                  <a:pt x="6719296" y="727348"/>
                  <a:pt x="6716696" y="708402"/>
                  <a:pt x="6711496" y="692058"/>
                </a:cubicBezTo>
                <a:cubicBezTo>
                  <a:pt x="6705552" y="674227"/>
                  <a:pt x="6697751" y="658625"/>
                  <a:pt x="6688092" y="645252"/>
                </a:cubicBezTo>
                <a:cubicBezTo>
                  <a:pt x="6678434" y="631879"/>
                  <a:pt x="6665804" y="621477"/>
                  <a:pt x="6650202" y="614048"/>
                </a:cubicBezTo>
                <a:cubicBezTo>
                  <a:pt x="6635343" y="606618"/>
                  <a:pt x="6617512" y="602904"/>
                  <a:pt x="6596710" y="602904"/>
                </a:cubicBezTo>
                <a:close/>
                <a:moveTo>
                  <a:pt x="5688702" y="602904"/>
                </a:moveTo>
                <a:lnTo>
                  <a:pt x="5689815" y="605132"/>
                </a:lnTo>
                <a:cubicBezTo>
                  <a:pt x="5659354" y="605132"/>
                  <a:pt x="5634837" y="612933"/>
                  <a:pt x="5616264" y="628535"/>
                </a:cubicBezTo>
                <a:cubicBezTo>
                  <a:pt x="5597690" y="643394"/>
                  <a:pt x="5585060" y="666426"/>
                  <a:pt x="5578373" y="697630"/>
                </a:cubicBezTo>
                <a:lnTo>
                  <a:pt x="5786770" y="697630"/>
                </a:lnTo>
                <a:cubicBezTo>
                  <a:pt x="5786770" y="686485"/>
                  <a:pt x="5784542" y="675341"/>
                  <a:pt x="5780084" y="664197"/>
                </a:cubicBezTo>
                <a:cubicBezTo>
                  <a:pt x="5775626" y="652310"/>
                  <a:pt x="5769682" y="642280"/>
                  <a:pt x="5762253" y="634108"/>
                </a:cubicBezTo>
                <a:cubicBezTo>
                  <a:pt x="5754080" y="624449"/>
                  <a:pt x="5744051" y="617020"/>
                  <a:pt x="5732164" y="611819"/>
                </a:cubicBezTo>
                <a:cubicBezTo>
                  <a:pt x="5718791" y="605875"/>
                  <a:pt x="5704304" y="602904"/>
                  <a:pt x="5688702" y="602904"/>
                </a:cubicBezTo>
                <a:close/>
                <a:moveTo>
                  <a:pt x="3488426" y="602904"/>
                </a:moveTo>
                <a:lnTo>
                  <a:pt x="3489540" y="605132"/>
                </a:lnTo>
                <a:cubicBezTo>
                  <a:pt x="3459080" y="605132"/>
                  <a:pt x="3434562" y="612933"/>
                  <a:pt x="3415988" y="628535"/>
                </a:cubicBezTo>
                <a:cubicBezTo>
                  <a:pt x="3397414" y="643394"/>
                  <a:pt x="3384784" y="666426"/>
                  <a:pt x="3378098" y="697630"/>
                </a:cubicBezTo>
                <a:lnTo>
                  <a:pt x="3586495" y="697630"/>
                </a:lnTo>
                <a:cubicBezTo>
                  <a:pt x="3586495" y="686485"/>
                  <a:pt x="3584266" y="675341"/>
                  <a:pt x="3579809" y="664197"/>
                </a:cubicBezTo>
                <a:cubicBezTo>
                  <a:pt x="3575351" y="652310"/>
                  <a:pt x="3569408" y="642280"/>
                  <a:pt x="3561978" y="634108"/>
                </a:cubicBezTo>
                <a:cubicBezTo>
                  <a:pt x="3553806" y="624449"/>
                  <a:pt x="3543776" y="617020"/>
                  <a:pt x="3531889" y="611819"/>
                </a:cubicBezTo>
                <a:cubicBezTo>
                  <a:pt x="3518516" y="605875"/>
                  <a:pt x="3504028" y="602904"/>
                  <a:pt x="3488426" y="602904"/>
                </a:cubicBezTo>
                <a:close/>
                <a:moveTo>
                  <a:pt x="5008978" y="601789"/>
                </a:moveTo>
                <a:cubicBezTo>
                  <a:pt x="4969602" y="601789"/>
                  <a:pt x="4939512" y="615162"/>
                  <a:pt x="4918710" y="641908"/>
                </a:cubicBezTo>
                <a:cubicBezTo>
                  <a:pt x="4897164" y="669398"/>
                  <a:pt x="4886391" y="705059"/>
                  <a:pt x="4886391" y="748893"/>
                </a:cubicBezTo>
                <a:cubicBezTo>
                  <a:pt x="4886391" y="771182"/>
                  <a:pt x="4889734" y="791241"/>
                  <a:pt x="4896421" y="809072"/>
                </a:cubicBezTo>
                <a:cubicBezTo>
                  <a:pt x="4903108" y="826160"/>
                  <a:pt x="4912023" y="841019"/>
                  <a:pt x="4923167" y="853649"/>
                </a:cubicBezTo>
                <a:cubicBezTo>
                  <a:pt x="4933569" y="864793"/>
                  <a:pt x="4946570" y="874080"/>
                  <a:pt x="4962172" y="881510"/>
                </a:cubicBezTo>
                <a:cubicBezTo>
                  <a:pt x="4976288" y="888196"/>
                  <a:pt x="4991890" y="891540"/>
                  <a:pt x="5008978" y="891540"/>
                </a:cubicBezTo>
                <a:cubicBezTo>
                  <a:pt x="5025322" y="891540"/>
                  <a:pt x="5040924" y="888196"/>
                  <a:pt x="5055784" y="881510"/>
                </a:cubicBezTo>
                <a:cubicBezTo>
                  <a:pt x="5071386" y="874080"/>
                  <a:pt x="5084387" y="864793"/>
                  <a:pt x="5094788" y="853649"/>
                </a:cubicBezTo>
                <a:cubicBezTo>
                  <a:pt x="5105933" y="841019"/>
                  <a:pt x="5114848" y="826160"/>
                  <a:pt x="5121535" y="809072"/>
                </a:cubicBezTo>
                <a:cubicBezTo>
                  <a:pt x="5128222" y="791241"/>
                  <a:pt x="5131565" y="770810"/>
                  <a:pt x="5131565" y="747779"/>
                </a:cubicBezTo>
                <a:cubicBezTo>
                  <a:pt x="5131565" y="701716"/>
                  <a:pt x="5120049" y="666054"/>
                  <a:pt x="5097018" y="640794"/>
                </a:cubicBezTo>
                <a:cubicBezTo>
                  <a:pt x="5073243" y="614791"/>
                  <a:pt x="5043897" y="601789"/>
                  <a:pt x="5008978" y="601789"/>
                </a:cubicBezTo>
                <a:close/>
                <a:moveTo>
                  <a:pt x="840810" y="462486"/>
                </a:moveTo>
                <a:cubicBezTo>
                  <a:pt x="865327" y="462486"/>
                  <a:pt x="885387" y="470287"/>
                  <a:pt x="900989" y="485889"/>
                </a:cubicBezTo>
                <a:cubicBezTo>
                  <a:pt x="916591" y="501491"/>
                  <a:pt x="924392" y="520808"/>
                  <a:pt x="924392" y="543839"/>
                </a:cubicBezTo>
                <a:lnTo>
                  <a:pt x="924392" y="829132"/>
                </a:lnTo>
                <a:cubicBezTo>
                  <a:pt x="924392" y="842505"/>
                  <a:pt x="926249" y="854764"/>
                  <a:pt x="929964" y="865908"/>
                </a:cubicBezTo>
                <a:cubicBezTo>
                  <a:pt x="932935" y="875566"/>
                  <a:pt x="939250" y="880395"/>
                  <a:pt x="948909" y="880395"/>
                </a:cubicBezTo>
                <a:cubicBezTo>
                  <a:pt x="963768" y="880395"/>
                  <a:pt x="973798" y="887453"/>
                  <a:pt x="978998" y="901569"/>
                </a:cubicBezTo>
                <a:cubicBezTo>
                  <a:pt x="984942" y="917171"/>
                  <a:pt x="987914" y="931659"/>
                  <a:pt x="987914" y="945032"/>
                </a:cubicBezTo>
                <a:cubicBezTo>
                  <a:pt x="987914" y="971035"/>
                  <a:pt x="980113" y="992209"/>
                  <a:pt x="964511" y="1008554"/>
                </a:cubicBezTo>
                <a:cubicBezTo>
                  <a:pt x="948909" y="1024899"/>
                  <a:pt x="924763" y="1033072"/>
                  <a:pt x="892073" y="1033072"/>
                </a:cubicBezTo>
                <a:cubicBezTo>
                  <a:pt x="871271" y="1033072"/>
                  <a:pt x="852697" y="1029728"/>
                  <a:pt x="836352" y="1023042"/>
                </a:cubicBezTo>
                <a:cubicBezTo>
                  <a:pt x="819265" y="1016355"/>
                  <a:pt x="804777" y="1005211"/>
                  <a:pt x="792889" y="989609"/>
                </a:cubicBezTo>
                <a:cubicBezTo>
                  <a:pt x="781003" y="974750"/>
                  <a:pt x="771715" y="954690"/>
                  <a:pt x="765029" y="929430"/>
                </a:cubicBezTo>
                <a:cubicBezTo>
                  <a:pt x="758342" y="904913"/>
                  <a:pt x="754999" y="874823"/>
                  <a:pt x="754999" y="839162"/>
                </a:cubicBezTo>
                <a:lnTo>
                  <a:pt x="754999" y="540496"/>
                </a:lnTo>
                <a:lnTo>
                  <a:pt x="757228" y="544953"/>
                </a:lnTo>
                <a:cubicBezTo>
                  <a:pt x="757228" y="521179"/>
                  <a:pt x="765029" y="501491"/>
                  <a:pt x="780631" y="485889"/>
                </a:cubicBezTo>
                <a:cubicBezTo>
                  <a:pt x="796233" y="470287"/>
                  <a:pt x="816292" y="462486"/>
                  <a:pt x="840810" y="462486"/>
                </a:cubicBezTo>
                <a:close/>
                <a:moveTo>
                  <a:pt x="7790716" y="461372"/>
                </a:moveTo>
                <a:cubicBezTo>
                  <a:pt x="7815234" y="461372"/>
                  <a:pt x="7835293" y="469173"/>
                  <a:pt x="7850895" y="484775"/>
                </a:cubicBezTo>
                <a:cubicBezTo>
                  <a:pt x="7866497" y="500377"/>
                  <a:pt x="7874298" y="519693"/>
                  <a:pt x="7874298" y="542725"/>
                </a:cubicBezTo>
                <a:lnTo>
                  <a:pt x="7874298" y="828017"/>
                </a:lnTo>
                <a:cubicBezTo>
                  <a:pt x="7874298" y="841391"/>
                  <a:pt x="7876155" y="853649"/>
                  <a:pt x="7879870" y="864793"/>
                </a:cubicBezTo>
                <a:cubicBezTo>
                  <a:pt x="7882842" y="874452"/>
                  <a:pt x="7889157" y="879281"/>
                  <a:pt x="7898816" y="879281"/>
                </a:cubicBezTo>
                <a:cubicBezTo>
                  <a:pt x="7913674" y="879281"/>
                  <a:pt x="7923704" y="886339"/>
                  <a:pt x="7928904" y="900455"/>
                </a:cubicBezTo>
                <a:cubicBezTo>
                  <a:pt x="7934848" y="916057"/>
                  <a:pt x="7937820" y="930545"/>
                  <a:pt x="7937820" y="943918"/>
                </a:cubicBezTo>
                <a:cubicBezTo>
                  <a:pt x="7937820" y="969921"/>
                  <a:pt x="7930019" y="991095"/>
                  <a:pt x="7914417" y="1007440"/>
                </a:cubicBezTo>
                <a:cubicBezTo>
                  <a:pt x="7898816" y="1023785"/>
                  <a:pt x="7874670" y="1031957"/>
                  <a:pt x="7841980" y="1031957"/>
                </a:cubicBezTo>
                <a:cubicBezTo>
                  <a:pt x="7821177" y="1031957"/>
                  <a:pt x="7802603" y="1028614"/>
                  <a:pt x="7786258" y="1021927"/>
                </a:cubicBezTo>
                <a:cubicBezTo>
                  <a:pt x="7769170" y="1015241"/>
                  <a:pt x="7754683" y="1004097"/>
                  <a:pt x="7742796" y="988495"/>
                </a:cubicBezTo>
                <a:cubicBezTo>
                  <a:pt x="7730908" y="973636"/>
                  <a:pt x="7721622" y="953576"/>
                  <a:pt x="7714935" y="928316"/>
                </a:cubicBezTo>
                <a:cubicBezTo>
                  <a:pt x="7708248" y="903798"/>
                  <a:pt x="7704906" y="873709"/>
                  <a:pt x="7704906" y="838047"/>
                </a:cubicBezTo>
                <a:lnTo>
                  <a:pt x="7704906" y="539381"/>
                </a:lnTo>
                <a:lnTo>
                  <a:pt x="7707134" y="543839"/>
                </a:lnTo>
                <a:cubicBezTo>
                  <a:pt x="7707134" y="520065"/>
                  <a:pt x="7714935" y="500377"/>
                  <a:pt x="7730537" y="484775"/>
                </a:cubicBezTo>
                <a:cubicBezTo>
                  <a:pt x="7746139" y="469173"/>
                  <a:pt x="7766199" y="461372"/>
                  <a:pt x="7790716" y="461372"/>
                </a:cubicBezTo>
                <a:close/>
                <a:moveTo>
                  <a:pt x="2999641" y="461372"/>
                </a:moveTo>
                <a:cubicBezTo>
                  <a:pt x="3024159" y="461372"/>
                  <a:pt x="3044218" y="469173"/>
                  <a:pt x="3059820" y="484775"/>
                </a:cubicBezTo>
                <a:cubicBezTo>
                  <a:pt x="3075422" y="500377"/>
                  <a:pt x="3083223" y="519693"/>
                  <a:pt x="3083223" y="542725"/>
                </a:cubicBezTo>
                <a:lnTo>
                  <a:pt x="3083223" y="828017"/>
                </a:lnTo>
                <a:cubicBezTo>
                  <a:pt x="3083223" y="841391"/>
                  <a:pt x="3085080" y="853649"/>
                  <a:pt x="3088795" y="864793"/>
                </a:cubicBezTo>
                <a:cubicBezTo>
                  <a:pt x="3091767" y="874452"/>
                  <a:pt x="3098082" y="879281"/>
                  <a:pt x="3107741" y="879281"/>
                </a:cubicBezTo>
                <a:cubicBezTo>
                  <a:pt x="3122599" y="879281"/>
                  <a:pt x="3132629" y="886339"/>
                  <a:pt x="3137830" y="900455"/>
                </a:cubicBezTo>
                <a:cubicBezTo>
                  <a:pt x="3143774" y="916057"/>
                  <a:pt x="3146745" y="930545"/>
                  <a:pt x="3146745" y="943918"/>
                </a:cubicBezTo>
                <a:cubicBezTo>
                  <a:pt x="3146745" y="969921"/>
                  <a:pt x="3138944" y="991095"/>
                  <a:pt x="3123342" y="1007440"/>
                </a:cubicBezTo>
                <a:cubicBezTo>
                  <a:pt x="3107741" y="1023785"/>
                  <a:pt x="3083594" y="1031957"/>
                  <a:pt x="3050905" y="1031957"/>
                </a:cubicBezTo>
                <a:cubicBezTo>
                  <a:pt x="3030102" y="1031957"/>
                  <a:pt x="3011528" y="1028614"/>
                  <a:pt x="2995184" y="1021927"/>
                </a:cubicBezTo>
                <a:cubicBezTo>
                  <a:pt x="2978095" y="1015241"/>
                  <a:pt x="2963608" y="1004097"/>
                  <a:pt x="2951721" y="988495"/>
                </a:cubicBezTo>
                <a:cubicBezTo>
                  <a:pt x="2939834" y="973636"/>
                  <a:pt x="2930547" y="953576"/>
                  <a:pt x="2923860" y="928316"/>
                </a:cubicBezTo>
                <a:cubicBezTo>
                  <a:pt x="2917174" y="903798"/>
                  <a:pt x="2913830" y="873709"/>
                  <a:pt x="2913830" y="838047"/>
                </a:cubicBezTo>
                <a:lnTo>
                  <a:pt x="2913830" y="539381"/>
                </a:lnTo>
                <a:lnTo>
                  <a:pt x="2916059" y="543839"/>
                </a:lnTo>
                <a:cubicBezTo>
                  <a:pt x="2916059" y="520065"/>
                  <a:pt x="2923860" y="500377"/>
                  <a:pt x="2939462" y="484775"/>
                </a:cubicBezTo>
                <a:cubicBezTo>
                  <a:pt x="2955064" y="469173"/>
                  <a:pt x="2975124" y="461372"/>
                  <a:pt x="2999641" y="461372"/>
                </a:cubicBezTo>
                <a:close/>
                <a:moveTo>
                  <a:pt x="3949912" y="458028"/>
                </a:moveTo>
                <a:cubicBezTo>
                  <a:pt x="3972944" y="458028"/>
                  <a:pt x="3993004" y="465847"/>
                  <a:pt x="4010091" y="481484"/>
                </a:cubicBezTo>
                <a:cubicBezTo>
                  <a:pt x="4026436" y="497132"/>
                  <a:pt x="4034608" y="516872"/>
                  <a:pt x="4034608" y="540705"/>
                </a:cubicBezTo>
                <a:lnTo>
                  <a:pt x="4034608" y="782047"/>
                </a:lnTo>
                <a:cubicBezTo>
                  <a:pt x="4034608" y="816316"/>
                  <a:pt x="4041666" y="842760"/>
                  <a:pt x="4055782" y="861381"/>
                </a:cubicBezTo>
                <a:cubicBezTo>
                  <a:pt x="4070642" y="880744"/>
                  <a:pt x="4092187" y="890425"/>
                  <a:pt x="4120419" y="890425"/>
                </a:cubicBezTo>
                <a:cubicBezTo>
                  <a:pt x="4149394" y="890425"/>
                  <a:pt x="4170568" y="880744"/>
                  <a:pt x="4183942" y="861381"/>
                </a:cubicBezTo>
                <a:cubicBezTo>
                  <a:pt x="4197314" y="842760"/>
                  <a:pt x="4204001" y="816316"/>
                  <a:pt x="4204001" y="782047"/>
                </a:cubicBezTo>
                <a:lnTo>
                  <a:pt x="4204001" y="540705"/>
                </a:lnTo>
                <a:cubicBezTo>
                  <a:pt x="4204001" y="516872"/>
                  <a:pt x="4212174" y="497132"/>
                  <a:pt x="4228518" y="481484"/>
                </a:cubicBezTo>
                <a:cubicBezTo>
                  <a:pt x="4244864" y="465847"/>
                  <a:pt x="4264923" y="458028"/>
                  <a:pt x="4288697" y="458028"/>
                </a:cubicBezTo>
                <a:cubicBezTo>
                  <a:pt x="4311729" y="458028"/>
                  <a:pt x="4331788" y="465829"/>
                  <a:pt x="4348876" y="481431"/>
                </a:cubicBezTo>
                <a:cubicBezTo>
                  <a:pt x="4365222" y="497033"/>
                  <a:pt x="4373394" y="516721"/>
                  <a:pt x="4373394" y="540496"/>
                </a:cubicBezTo>
                <a:lnTo>
                  <a:pt x="4373394" y="776754"/>
                </a:lnTo>
                <a:cubicBezTo>
                  <a:pt x="4373394" y="816873"/>
                  <a:pt x="4367450" y="852535"/>
                  <a:pt x="4355563" y="883739"/>
                </a:cubicBezTo>
                <a:cubicBezTo>
                  <a:pt x="4342932" y="916429"/>
                  <a:pt x="4325845" y="944289"/>
                  <a:pt x="4304299" y="967321"/>
                </a:cubicBezTo>
                <a:cubicBezTo>
                  <a:pt x="4282754" y="990352"/>
                  <a:pt x="4256008" y="1008554"/>
                  <a:pt x="4224061" y="1021927"/>
                </a:cubicBezTo>
                <a:cubicBezTo>
                  <a:pt x="4192857" y="1035300"/>
                  <a:pt x="4157938" y="1041987"/>
                  <a:pt x="4119304" y="1041987"/>
                </a:cubicBezTo>
                <a:cubicBezTo>
                  <a:pt x="4080672" y="1041987"/>
                  <a:pt x="4045753" y="1035300"/>
                  <a:pt x="4014549" y="1021927"/>
                </a:cubicBezTo>
                <a:cubicBezTo>
                  <a:pt x="3982602" y="1008554"/>
                  <a:pt x="3955856" y="990352"/>
                  <a:pt x="3934310" y="967321"/>
                </a:cubicBezTo>
                <a:cubicBezTo>
                  <a:pt x="3912764" y="944289"/>
                  <a:pt x="3895677" y="916429"/>
                  <a:pt x="3883046" y="883739"/>
                </a:cubicBezTo>
                <a:cubicBezTo>
                  <a:pt x="3871160" y="852535"/>
                  <a:pt x="3865216" y="816873"/>
                  <a:pt x="3865216" y="776754"/>
                </a:cubicBezTo>
                <a:lnTo>
                  <a:pt x="3865216" y="540496"/>
                </a:lnTo>
                <a:cubicBezTo>
                  <a:pt x="3865216" y="516721"/>
                  <a:pt x="3873388" y="497033"/>
                  <a:pt x="3889733" y="481431"/>
                </a:cubicBezTo>
                <a:cubicBezTo>
                  <a:pt x="3906078" y="465829"/>
                  <a:pt x="3926138" y="458028"/>
                  <a:pt x="3949912" y="458028"/>
                </a:cubicBezTo>
                <a:close/>
                <a:moveTo>
                  <a:pt x="1388084" y="451342"/>
                </a:moveTo>
                <a:cubicBezTo>
                  <a:pt x="1423618" y="451342"/>
                  <a:pt x="1454340" y="460193"/>
                  <a:pt x="1480251" y="477896"/>
                </a:cubicBezTo>
                <a:cubicBezTo>
                  <a:pt x="1505418" y="495600"/>
                  <a:pt x="1524294" y="521046"/>
                  <a:pt x="1536878" y="554235"/>
                </a:cubicBezTo>
                <a:cubicBezTo>
                  <a:pt x="1549508" y="520303"/>
                  <a:pt x="1566596" y="494857"/>
                  <a:pt x="1588141" y="477896"/>
                </a:cubicBezTo>
                <a:cubicBezTo>
                  <a:pt x="1610430" y="460193"/>
                  <a:pt x="1640519" y="451342"/>
                  <a:pt x="1678410" y="451342"/>
                </a:cubicBezTo>
                <a:cubicBezTo>
                  <a:pt x="1738588" y="451342"/>
                  <a:pt x="1785394" y="470659"/>
                  <a:pt x="1818827" y="509292"/>
                </a:cubicBezTo>
                <a:cubicBezTo>
                  <a:pt x="1852260" y="548668"/>
                  <a:pt x="1868976" y="604761"/>
                  <a:pt x="1868976" y="677570"/>
                </a:cubicBezTo>
                <a:lnTo>
                  <a:pt x="1868976" y="953947"/>
                </a:lnTo>
                <a:cubicBezTo>
                  <a:pt x="1868976" y="976979"/>
                  <a:pt x="1861175" y="996296"/>
                  <a:pt x="1845573" y="1011898"/>
                </a:cubicBezTo>
                <a:cubicBezTo>
                  <a:pt x="1829971" y="1027499"/>
                  <a:pt x="1809912" y="1035300"/>
                  <a:pt x="1785394" y="1035300"/>
                </a:cubicBezTo>
                <a:cubicBezTo>
                  <a:pt x="1760877" y="1035300"/>
                  <a:pt x="1740817" y="1027482"/>
                  <a:pt x="1725215" y="1011845"/>
                </a:cubicBezTo>
                <a:cubicBezTo>
                  <a:pt x="1709613" y="996197"/>
                  <a:pt x="1701812" y="976457"/>
                  <a:pt x="1701812" y="952624"/>
                </a:cubicBezTo>
                <a:lnTo>
                  <a:pt x="1701812" y="691170"/>
                </a:lnTo>
                <a:cubicBezTo>
                  <a:pt x="1701812" y="662125"/>
                  <a:pt x="1695126" y="640150"/>
                  <a:pt x="1681753" y="625244"/>
                </a:cubicBezTo>
                <a:cubicBezTo>
                  <a:pt x="1668380" y="610351"/>
                  <a:pt x="1650549" y="602904"/>
                  <a:pt x="1628260" y="602904"/>
                </a:cubicBezTo>
                <a:cubicBezTo>
                  <a:pt x="1606715" y="602904"/>
                  <a:pt x="1589627" y="610351"/>
                  <a:pt x="1576997" y="625244"/>
                </a:cubicBezTo>
                <a:cubicBezTo>
                  <a:pt x="1565110" y="639395"/>
                  <a:pt x="1559166" y="661370"/>
                  <a:pt x="1559166" y="691170"/>
                </a:cubicBezTo>
                <a:lnTo>
                  <a:pt x="1559166" y="952624"/>
                </a:lnTo>
                <a:cubicBezTo>
                  <a:pt x="1559166" y="975714"/>
                  <a:pt x="1551365" y="995082"/>
                  <a:pt x="1535763" y="1010731"/>
                </a:cubicBezTo>
                <a:cubicBezTo>
                  <a:pt x="1520161" y="1026368"/>
                  <a:pt x="1500102" y="1034186"/>
                  <a:pt x="1475584" y="1034186"/>
                </a:cubicBezTo>
                <a:cubicBezTo>
                  <a:pt x="1451067" y="1034186"/>
                  <a:pt x="1431007" y="1026368"/>
                  <a:pt x="1415405" y="1010731"/>
                </a:cubicBezTo>
                <a:cubicBezTo>
                  <a:pt x="1399803" y="995082"/>
                  <a:pt x="1392002" y="975342"/>
                  <a:pt x="1392002" y="951510"/>
                </a:cubicBezTo>
                <a:lnTo>
                  <a:pt x="1392002" y="690055"/>
                </a:lnTo>
                <a:cubicBezTo>
                  <a:pt x="1392002" y="661010"/>
                  <a:pt x="1385368" y="639035"/>
                  <a:pt x="1372099" y="624130"/>
                </a:cubicBezTo>
                <a:cubicBezTo>
                  <a:pt x="1358831" y="609236"/>
                  <a:pt x="1340768" y="601789"/>
                  <a:pt x="1317910" y="601789"/>
                </a:cubicBezTo>
                <a:cubicBezTo>
                  <a:pt x="1271464" y="601789"/>
                  <a:pt x="1248241" y="631211"/>
                  <a:pt x="1248241" y="690055"/>
                </a:cubicBezTo>
                <a:lnTo>
                  <a:pt x="1248241" y="951510"/>
                </a:lnTo>
                <a:cubicBezTo>
                  <a:pt x="1248241" y="974599"/>
                  <a:pt x="1240388" y="993968"/>
                  <a:pt x="1224682" y="1009616"/>
                </a:cubicBezTo>
                <a:cubicBezTo>
                  <a:pt x="1208975" y="1025253"/>
                  <a:pt x="1188783" y="1033072"/>
                  <a:pt x="1164103" y="1033072"/>
                </a:cubicBezTo>
                <a:cubicBezTo>
                  <a:pt x="1140178" y="1033072"/>
                  <a:pt x="1119984" y="1025259"/>
                  <a:pt x="1103524" y="1009634"/>
                </a:cubicBezTo>
                <a:cubicBezTo>
                  <a:pt x="1087074" y="994009"/>
                  <a:pt x="1078849" y="973926"/>
                  <a:pt x="1078849" y="949385"/>
                </a:cubicBezTo>
                <a:lnTo>
                  <a:pt x="1078849" y="539852"/>
                </a:lnTo>
                <a:lnTo>
                  <a:pt x="1071048" y="546486"/>
                </a:lnTo>
                <a:cubicBezTo>
                  <a:pt x="1071048" y="521968"/>
                  <a:pt x="1078901" y="501909"/>
                  <a:pt x="1094608" y="486307"/>
                </a:cubicBezTo>
                <a:cubicBezTo>
                  <a:pt x="1110314" y="470705"/>
                  <a:pt x="1132370" y="462904"/>
                  <a:pt x="1160777" y="462904"/>
                </a:cubicBezTo>
                <a:cubicBezTo>
                  <a:pt x="1184714" y="462904"/>
                  <a:pt x="1204159" y="468848"/>
                  <a:pt x="1219110" y="480735"/>
                </a:cubicBezTo>
                <a:cubicBezTo>
                  <a:pt x="1234816" y="493365"/>
                  <a:pt x="1242669" y="512310"/>
                  <a:pt x="1242669" y="537570"/>
                </a:cubicBezTo>
                <a:lnTo>
                  <a:pt x="1242634" y="552006"/>
                </a:lnTo>
                <a:cubicBezTo>
                  <a:pt x="1248555" y="538737"/>
                  <a:pt x="1255590" y="526200"/>
                  <a:pt x="1263739" y="514394"/>
                </a:cubicBezTo>
                <a:cubicBezTo>
                  <a:pt x="1273362" y="501125"/>
                  <a:pt x="1283723" y="490434"/>
                  <a:pt x="1294821" y="482319"/>
                </a:cubicBezTo>
                <a:cubicBezTo>
                  <a:pt x="1308148" y="472731"/>
                  <a:pt x="1321840" y="465353"/>
                  <a:pt x="1335898" y="460188"/>
                </a:cubicBezTo>
                <a:cubicBezTo>
                  <a:pt x="1352185" y="454290"/>
                  <a:pt x="1369580" y="451342"/>
                  <a:pt x="1388084" y="451342"/>
                </a:cubicBezTo>
                <a:close/>
                <a:moveTo>
                  <a:pt x="7224054" y="447999"/>
                </a:moveTo>
                <a:cubicBezTo>
                  <a:pt x="7267146" y="447999"/>
                  <a:pt x="7301693" y="456914"/>
                  <a:pt x="7327696" y="474745"/>
                </a:cubicBezTo>
                <a:cubicBezTo>
                  <a:pt x="7352956" y="492576"/>
                  <a:pt x="7373016" y="517093"/>
                  <a:pt x="7387876" y="548297"/>
                </a:cubicBezTo>
                <a:lnTo>
                  <a:pt x="7387876" y="530466"/>
                </a:lnTo>
                <a:cubicBezTo>
                  <a:pt x="7387876" y="508920"/>
                  <a:pt x="7395676" y="491461"/>
                  <a:pt x="7411278" y="478088"/>
                </a:cubicBezTo>
                <a:cubicBezTo>
                  <a:pt x="7426880" y="464715"/>
                  <a:pt x="7447311" y="458028"/>
                  <a:pt x="7472572" y="458028"/>
                </a:cubicBezTo>
                <a:cubicBezTo>
                  <a:pt x="7498574" y="458028"/>
                  <a:pt x="7519378" y="464715"/>
                  <a:pt x="7534980" y="478088"/>
                </a:cubicBezTo>
                <a:cubicBezTo>
                  <a:pt x="7550582" y="491461"/>
                  <a:pt x="7558382" y="508549"/>
                  <a:pt x="7558382" y="529352"/>
                </a:cubicBezTo>
                <a:lnTo>
                  <a:pt x="7558382" y="832475"/>
                </a:lnTo>
                <a:lnTo>
                  <a:pt x="7558382" y="835818"/>
                </a:lnTo>
                <a:cubicBezTo>
                  <a:pt x="7558382" y="852906"/>
                  <a:pt x="7560612" y="864793"/>
                  <a:pt x="7565069" y="871480"/>
                </a:cubicBezTo>
                <a:cubicBezTo>
                  <a:pt x="7569526" y="878167"/>
                  <a:pt x="7574727" y="881510"/>
                  <a:pt x="7580670" y="881510"/>
                </a:cubicBezTo>
                <a:cubicBezTo>
                  <a:pt x="7592558" y="881510"/>
                  <a:pt x="7602588" y="887082"/>
                  <a:pt x="7610760" y="898226"/>
                </a:cubicBezTo>
                <a:cubicBezTo>
                  <a:pt x="7618190" y="908628"/>
                  <a:pt x="7621905" y="924601"/>
                  <a:pt x="7621905" y="946146"/>
                </a:cubicBezTo>
                <a:cubicBezTo>
                  <a:pt x="7621905" y="1004840"/>
                  <a:pt x="7585872" y="1034186"/>
                  <a:pt x="7513806" y="1034186"/>
                </a:cubicBezTo>
                <a:cubicBezTo>
                  <a:pt x="7475915" y="1034186"/>
                  <a:pt x="7446940" y="1024075"/>
                  <a:pt x="7426880" y="1003853"/>
                </a:cubicBezTo>
                <a:cubicBezTo>
                  <a:pt x="7407564" y="984385"/>
                  <a:pt x="7394933" y="961168"/>
                  <a:pt x="7388990" y="934201"/>
                </a:cubicBezTo>
                <a:lnTo>
                  <a:pt x="7387876" y="929709"/>
                </a:lnTo>
                <a:cubicBezTo>
                  <a:pt x="7371530" y="967135"/>
                  <a:pt x="7348128" y="995576"/>
                  <a:pt x="7317666" y="1015032"/>
                </a:cubicBezTo>
                <a:cubicBezTo>
                  <a:pt x="7287948" y="1033745"/>
                  <a:pt x="7252286" y="1043101"/>
                  <a:pt x="7210682" y="1043101"/>
                </a:cubicBezTo>
                <a:cubicBezTo>
                  <a:pt x="7178735" y="1043101"/>
                  <a:pt x="7148274" y="1036415"/>
                  <a:pt x="7119299" y="1023042"/>
                </a:cubicBezTo>
                <a:cubicBezTo>
                  <a:pt x="7091067" y="1009669"/>
                  <a:pt x="7065434" y="989981"/>
                  <a:pt x="7042404" y="963977"/>
                </a:cubicBezTo>
                <a:cubicBezTo>
                  <a:pt x="7020116" y="938717"/>
                  <a:pt x="7002284" y="907885"/>
                  <a:pt x="6988912" y="871480"/>
                </a:cubicBezTo>
                <a:cubicBezTo>
                  <a:pt x="6975538" y="835818"/>
                  <a:pt x="6968852" y="794956"/>
                  <a:pt x="6968852" y="748893"/>
                </a:cubicBezTo>
                <a:cubicBezTo>
                  <a:pt x="6968852" y="700601"/>
                  <a:pt x="6975910" y="658625"/>
                  <a:pt x="6990026" y="622963"/>
                </a:cubicBezTo>
                <a:cubicBezTo>
                  <a:pt x="7004142" y="586559"/>
                  <a:pt x="7023086" y="555355"/>
                  <a:pt x="7046862" y="529352"/>
                </a:cubicBezTo>
                <a:cubicBezTo>
                  <a:pt x="7070636" y="503348"/>
                  <a:pt x="7097753" y="483289"/>
                  <a:pt x="7128214" y="469173"/>
                </a:cubicBezTo>
                <a:cubicBezTo>
                  <a:pt x="7158675" y="455057"/>
                  <a:pt x="7190622" y="447999"/>
                  <a:pt x="7224054" y="447999"/>
                </a:cubicBezTo>
                <a:close/>
                <a:moveTo>
                  <a:pt x="5692044" y="445770"/>
                </a:moveTo>
                <a:cubicBezTo>
                  <a:pt x="5732906" y="445770"/>
                  <a:pt x="5768940" y="452828"/>
                  <a:pt x="5800144" y="466944"/>
                </a:cubicBezTo>
                <a:cubicBezTo>
                  <a:pt x="5832834" y="481803"/>
                  <a:pt x="5860322" y="500748"/>
                  <a:pt x="5882611" y="523779"/>
                </a:cubicBezTo>
                <a:cubicBezTo>
                  <a:pt x="5905642" y="547554"/>
                  <a:pt x="5923102" y="574300"/>
                  <a:pt x="5934989" y="604018"/>
                </a:cubicBezTo>
                <a:cubicBezTo>
                  <a:pt x="5947619" y="635222"/>
                  <a:pt x="5953934" y="666426"/>
                  <a:pt x="5953934" y="697630"/>
                </a:cubicBezTo>
                <a:cubicBezTo>
                  <a:pt x="5953934" y="724376"/>
                  <a:pt x="5949476" y="746664"/>
                  <a:pt x="5940561" y="764495"/>
                </a:cubicBezTo>
                <a:cubicBezTo>
                  <a:pt x="5931646" y="782326"/>
                  <a:pt x="5913072" y="791241"/>
                  <a:pt x="5884840" y="791241"/>
                </a:cubicBezTo>
                <a:lnTo>
                  <a:pt x="5580602" y="791241"/>
                </a:lnTo>
                <a:lnTo>
                  <a:pt x="5577258" y="793470"/>
                </a:lnTo>
                <a:cubicBezTo>
                  <a:pt x="5584688" y="826903"/>
                  <a:pt x="5599918" y="851420"/>
                  <a:pt x="5622950" y="867022"/>
                </a:cubicBezTo>
                <a:cubicBezTo>
                  <a:pt x="5645238" y="882624"/>
                  <a:pt x="5671613" y="890425"/>
                  <a:pt x="5702074" y="890425"/>
                </a:cubicBezTo>
                <a:cubicBezTo>
                  <a:pt x="5715448" y="890425"/>
                  <a:pt x="5728820" y="888568"/>
                  <a:pt x="5742194" y="884853"/>
                </a:cubicBezTo>
                <a:cubicBezTo>
                  <a:pt x="5752595" y="881881"/>
                  <a:pt x="5763738" y="877795"/>
                  <a:pt x="5775626" y="872594"/>
                </a:cubicBezTo>
                <a:cubicBezTo>
                  <a:pt x="5786770" y="867394"/>
                  <a:pt x="5795314" y="862936"/>
                  <a:pt x="5801258" y="859221"/>
                </a:cubicBezTo>
                <a:cubicBezTo>
                  <a:pt x="5808687" y="854021"/>
                  <a:pt x="5813888" y="851049"/>
                  <a:pt x="5816860" y="850306"/>
                </a:cubicBezTo>
                <a:cubicBezTo>
                  <a:pt x="5830976" y="843619"/>
                  <a:pt x="5843234" y="840276"/>
                  <a:pt x="5853636" y="840276"/>
                </a:cubicBezTo>
                <a:cubicBezTo>
                  <a:pt x="5875182" y="840276"/>
                  <a:pt x="5892640" y="848077"/>
                  <a:pt x="5906014" y="863679"/>
                </a:cubicBezTo>
                <a:cubicBezTo>
                  <a:pt x="5919387" y="879281"/>
                  <a:pt x="5926074" y="896740"/>
                  <a:pt x="5926074" y="916057"/>
                </a:cubicBezTo>
                <a:cubicBezTo>
                  <a:pt x="5926074" y="930916"/>
                  <a:pt x="5922358" y="943546"/>
                  <a:pt x="5914930" y="953947"/>
                </a:cubicBezTo>
                <a:cubicBezTo>
                  <a:pt x="5906756" y="965835"/>
                  <a:pt x="5898584" y="974750"/>
                  <a:pt x="5890412" y="980694"/>
                </a:cubicBezTo>
                <a:cubicBezTo>
                  <a:pt x="5868866" y="997782"/>
                  <a:pt x="5841748" y="1012269"/>
                  <a:pt x="5809059" y="1024156"/>
                </a:cubicBezTo>
                <a:cubicBezTo>
                  <a:pt x="5776369" y="1036043"/>
                  <a:pt x="5736992" y="1041987"/>
                  <a:pt x="5690930" y="1041987"/>
                </a:cubicBezTo>
                <a:cubicBezTo>
                  <a:pt x="5650810" y="1041987"/>
                  <a:pt x="5612920" y="1034558"/>
                  <a:pt x="5577258" y="1019698"/>
                </a:cubicBezTo>
                <a:cubicBezTo>
                  <a:pt x="5542340" y="1004840"/>
                  <a:pt x="5512250" y="984408"/>
                  <a:pt x="5486990" y="958405"/>
                </a:cubicBezTo>
                <a:cubicBezTo>
                  <a:pt x="5460986" y="931659"/>
                  <a:pt x="5440927" y="900455"/>
                  <a:pt x="5426811" y="864793"/>
                </a:cubicBezTo>
                <a:cubicBezTo>
                  <a:pt x="5412696" y="829875"/>
                  <a:pt x="5405637" y="790127"/>
                  <a:pt x="5405637" y="745550"/>
                </a:cubicBezTo>
                <a:cubicBezTo>
                  <a:pt x="5405637" y="705431"/>
                  <a:pt x="5413066" y="666426"/>
                  <a:pt x="5427926" y="628535"/>
                </a:cubicBezTo>
                <a:cubicBezTo>
                  <a:pt x="5442785" y="591388"/>
                  <a:pt x="5462844" y="559441"/>
                  <a:pt x="5488104" y="532695"/>
                </a:cubicBezTo>
                <a:cubicBezTo>
                  <a:pt x="5513365" y="505949"/>
                  <a:pt x="5543454" y="484775"/>
                  <a:pt x="5578373" y="469173"/>
                </a:cubicBezTo>
                <a:cubicBezTo>
                  <a:pt x="5612548" y="453571"/>
                  <a:pt x="5650439" y="445770"/>
                  <a:pt x="5692044" y="445770"/>
                </a:cubicBezTo>
                <a:close/>
                <a:moveTo>
                  <a:pt x="3491769" y="445770"/>
                </a:moveTo>
                <a:cubicBezTo>
                  <a:pt x="3532632" y="445770"/>
                  <a:pt x="3568664" y="452828"/>
                  <a:pt x="3599868" y="466944"/>
                </a:cubicBezTo>
                <a:cubicBezTo>
                  <a:pt x="3632558" y="481803"/>
                  <a:pt x="3660047" y="500748"/>
                  <a:pt x="3682336" y="523779"/>
                </a:cubicBezTo>
                <a:cubicBezTo>
                  <a:pt x="3705368" y="547554"/>
                  <a:pt x="3722827" y="574300"/>
                  <a:pt x="3734714" y="604018"/>
                </a:cubicBezTo>
                <a:cubicBezTo>
                  <a:pt x="3747344" y="635222"/>
                  <a:pt x="3753659" y="666426"/>
                  <a:pt x="3753659" y="697630"/>
                </a:cubicBezTo>
                <a:cubicBezTo>
                  <a:pt x="3753659" y="724376"/>
                  <a:pt x="3749202" y="746664"/>
                  <a:pt x="3740286" y="764495"/>
                </a:cubicBezTo>
                <a:cubicBezTo>
                  <a:pt x="3731370" y="782326"/>
                  <a:pt x="3712797" y="791241"/>
                  <a:pt x="3684565" y="791241"/>
                </a:cubicBezTo>
                <a:lnTo>
                  <a:pt x="3380327" y="791241"/>
                </a:lnTo>
                <a:lnTo>
                  <a:pt x="3376984" y="793470"/>
                </a:lnTo>
                <a:cubicBezTo>
                  <a:pt x="3384413" y="826903"/>
                  <a:pt x="3399644" y="851420"/>
                  <a:pt x="3422675" y="867022"/>
                </a:cubicBezTo>
                <a:cubicBezTo>
                  <a:pt x="3444963" y="882624"/>
                  <a:pt x="3471338" y="890425"/>
                  <a:pt x="3501799" y="890425"/>
                </a:cubicBezTo>
                <a:cubicBezTo>
                  <a:pt x="3515172" y="890425"/>
                  <a:pt x="3528545" y="888568"/>
                  <a:pt x="3541919" y="884853"/>
                </a:cubicBezTo>
                <a:cubicBezTo>
                  <a:pt x="3552320" y="881881"/>
                  <a:pt x="3563464" y="877795"/>
                  <a:pt x="3575351" y="872594"/>
                </a:cubicBezTo>
                <a:cubicBezTo>
                  <a:pt x="3586495" y="867394"/>
                  <a:pt x="3595040" y="862936"/>
                  <a:pt x="3600983" y="859221"/>
                </a:cubicBezTo>
                <a:cubicBezTo>
                  <a:pt x="3608412" y="854021"/>
                  <a:pt x="3613613" y="851049"/>
                  <a:pt x="3616585" y="850306"/>
                </a:cubicBezTo>
                <a:cubicBezTo>
                  <a:pt x="3630701" y="843619"/>
                  <a:pt x="3642960" y="840276"/>
                  <a:pt x="3653361" y="840276"/>
                </a:cubicBezTo>
                <a:cubicBezTo>
                  <a:pt x="3674906" y="840276"/>
                  <a:pt x="3692366" y="848077"/>
                  <a:pt x="3705739" y="863679"/>
                </a:cubicBezTo>
                <a:cubicBezTo>
                  <a:pt x="3719112" y="879281"/>
                  <a:pt x="3725798" y="896740"/>
                  <a:pt x="3725798" y="916057"/>
                </a:cubicBezTo>
                <a:cubicBezTo>
                  <a:pt x="3725798" y="930916"/>
                  <a:pt x="3722084" y="943546"/>
                  <a:pt x="3714654" y="953947"/>
                </a:cubicBezTo>
                <a:cubicBezTo>
                  <a:pt x="3706482" y="965835"/>
                  <a:pt x="3698310" y="974750"/>
                  <a:pt x="3690137" y="980694"/>
                </a:cubicBezTo>
                <a:cubicBezTo>
                  <a:pt x="3668591" y="997782"/>
                  <a:pt x="3641474" y="1012269"/>
                  <a:pt x="3608784" y="1024156"/>
                </a:cubicBezTo>
                <a:cubicBezTo>
                  <a:pt x="3576094" y="1036043"/>
                  <a:pt x="3536718" y="1041987"/>
                  <a:pt x="3490655" y="1041987"/>
                </a:cubicBezTo>
                <a:cubicBezTo>
                  <a:pt x="3450535" y="1041987"/>
                  <a:pt x="3412645" y="1034558"/>
                  <a:pt x="3376984" y="1019698"/>
                </a:cubicBezTo>
                <a:cubicBezTo>
                  <a:pt x="3342065" y="1004840"/>
                  <a:pt x="3311976" y="984408"/>
                  <a:pt x="3286715" y="958405"/>
                </a:cubicBezTo>
                <a:cubicBezTo>
                  <a:pt x="3260712" y="931659"/>
                  <a:pt x="3240652" y="900455"/>
                  <a:pt x="3226536" y="864793"/>
                </a:cubicBezTo>
                <a:cubicBezTo>
                  <a:pt x="3212420" y="829875"/>
                  <a:pt x="3205362" y="790127"/>
                  <a:pt x="3205362" y="745550"/>
                </a:cubicBezTo>
                <a:cubicBezTo>
                  <a:pt x="3205362" y="705431"/>
                  <a:pt x="3212792" y="666426"/>
                  <a:pt x="3227650" y="628535"/>
                </a:cubicBezTo>
                <a:cubicBezTo>
                  <a:pt x="3242509" y="591388"/>
                  <a:pt x="3262569" y="559441"/>
                  <a:pt x="3287829" y="532695"/>
                </a:cubicBezTo>
                <a:cubicBezTo>
                  <a:pt x="3313090" y="505949"/>
                  <a:pt x="3343180" y="484775"/>
                  <a:pt x="3378098" y="469173"/>
                </a:cubicBezTo>
                <a:cubicBezTo>
                  <a:pt x="3412274" y="453571"/>
                  <a:pt x="3450164" y="445770"/>
                  <a:pt x="3491769" y="445770"/>
                </a:cubicBezTo>
                <a:close/>
                <a:moveTo>
                  <a:pt x="5216261" y="265233"/>
                </a:moveTo>
                <a:cubicBezTo>
                  <a:pt x="5231863" y="265233"/>
                  <a:pt x="5245979" y="268576"/>
                  <a:pt x="5258609" y="275263"/>
                </a:cubicBezTo>
                <a:cubicBezTo>
                  <a:pt x="5271240" y="281949"/>
                  <a:pt x="5281269" y="291236"/>
                  <a:pt x="5288698" y="303123"/>
                </a:cubicBezTo>
                <a:lnTo>
                  <a:pt x="5306530" y="303123"/>
                </a:lnTo>
                <a:cubicBezTo>
                  <a:pt x="5324360" y="303123"/>
                  <a:pt x="5338848" y="309810"/>
                  <a:pt x="5349992" y="323183"/>
                </a:cubicBezTo>
                <a:cubicBezTo>
                  <a:pt x="5361136" y="336556"/>
                  <a:pt x="5366708" y="352158"/>
                  <a:pt x="5366708" y="369989"/>
                </a:cubicBezTo>
                <a:cubicBezTo>
                  <a:pt x="5366708" y="387820"/>
                  <a:pt x="5361136" y="403422"/>
                  <a:pt x="5349992" y="416795"/>
                </a:cubicBezTo>
                <a:cubicBezTo>
                  <a:pt x="5338848" y="430168"/>
                  <a:pt x="5324360" y="436854"/>
                  <a:pt x="5306530" y="436854"/>
                </a:cubicBezTo>
                <a:lnTo>
                  <a:pt x="5300958" y="436854"/>
                </a:lnTo>
                <a:lnTo>
                  <a:pt x="5300958" y="945032"/>
                </a:lnTo>
                <a:cubicBezTo>
                  <a:pt x="5300958" y="976979"/>
                  <a:pt x="5293156" y="999639"/>
                  <a:pt x="5277554" y="1013012"/>
                </a:cubicBezTo>
                <a:cubicBezTo>
                  <a:pt x="5261952" y="1026385"/>
                  <a:pt x="5240778" y="1033072"/>
                  <a:pt x="5214032" y="1033072"/>
                </a:cubicBezTo>
                <a:cubicBezTo>
                  <a:pt x="5185800" y="1033072"/>
                  <a:pt x="5164997" y="1024899"/>
                  <a:pt x="5151624" y="1008554"/>
                </a:cubicBezTo>
                <a:cubicBezTo>
                  <a:pt x="5138251" y="992209"/>
                  <a:pt x="5131565" y="972893"/>
                  <a:pt x="5131565" y="950604"/>
                </a:cubicBezTo>
                <a:lnTo>
                  <a:pt x="5131565" y="930545"/>
                </a:lnTo>
                <a:cubicBezTo>
                  <a:pt x="5114476" y="967692"/>
                  <a:pt x="5091817" y="995553"/>
                  <a:pt x="5063585" y="1014126"/>
                </a:cubicBezTo>
                <a:cubicBezTo>
                  <a:pt x="5033867" y="1033443"/>
                  <a:pt x="4998948" y="1043101"/>
                  <a:pt x="4958829" y="1043101"/>
                </a:cubicBezTo>
                <a:cubicBezTo>
                  <a:pt x="4927625" y="1043101"/>
                  <a:pt x="4896421" y="1036786"/>
                  <a:pt x="4865218" y="1024156"/>
                </a:cubicBezTo>
                <a:cubicBezTo>
                  <a:pt x="4836242" y="1012269"/>
                  <a:pt x="4810238" y="993695"/>
                  <a:pt x="4787208" y="968435"/>
                </a:cubicBezTo>
                <a:cubicBezTo>
                  <a:pt x="4764918" y="943918"/>
                  <a:pt x="4747088" y="913085"/>
                  <a:pt x="4733716" y="875938"/>
                </a:cubicBezTo>
                <a:cubicBezTo>
                  <a:pt x="4720342" y="839533"/>
                  <a:pt x="4713656" y="797185"/>
                  <a:pt x="4713656" y="748893"/>
                </a:cubicBezTo>
                <a:cubicBezTo>
                  <a:pt x="4713656" y="700601"/>
                  <a:pt x="4720714" y="657882"/>
                  <a:pt x="4734830" y="620734"/>
                </a:cubicBezTo>
                <a:cubicBezTo>
                  <a:pt x="4749689" y="582101"/>
                  <a:pt x="4768634" y="550154"/>
                  <a:pt x="4791666" y="524894"/>
                </a:cubicBezTo>
                <a:cubicBezTo>
                  <a:pt x="4815440" y="498891"/>
                  <a:pt x="4842928" y="479202"/>
                  <a:pt x="4874132" y="465829"/>
                </a:cubicBezTo>
                <a:cubicBezTo>
                  <a:pt x="4905336" y="452456"/>
                  <a:pt x="4938026" y="445770"/>
                  <a:pt x="4972202" y="445770"/>
                </a:cubicBezTo>
                <a:cubicBezTo>
                  <a:pt x="5017522" y="445770"/>
                  <a:pt x="5052068" y="455057"/>
                  <a:pt x="5075844" y="473630"/>
                </a:cubicBezTo>
                <a:cubicBezTo>
                  <a:pt x="5101104" y="492947"/>
                  <a:pt x="5119678" y="517464"/>
                  <a:pt x="5131565" y="547182"/>
                </a:cubicBezTo>
                <a:lnTo>
                  <a:pt x="5131565" y="434625"/>
                </a:lnTo>
                <a:lnTo>
                  <a:pt x="5085874" y="434625"/>
                </a:lnTo>
                <a:cubicBezTo>
                  <a:pt x="5068042" y="434625"/>
                  <a:pt x="5053555" y="427939"/>
                  <a:pt x="5042410" y="414566"/>
                </a:cubicBezTo>
                <a:cubicBezTo>
                  <a:pt x="5031266" y="401193"/>
                  <a:pt x="5025694" y="385591"/>
                  <a:pt x="5025694" y="367760"/>
                </a:cubicBezTo>
                <a:cubicBezTo>
                  <a:pt x="5025694" y="349929"/>
                  <a:pt x="5031266" y="334327"/>
                  <a:pt x="5042410" y="320954"/>
                </a:cubicBezTo>
                <a:cubicBezTo>
                  <a:pt x="5053555" y="307581"/>
                  <a:pt x="5068042" y="300894"/>
                  <a:pt x="5085874" y="300894"/>
                </a:cubicBezTo>
                <a:lnTo>
                  <a:pt x="5143824" y="300894"/>
                </a:lnTo>
                <a:lnTo>
                  <a:pt x="5143824" y="303123"/>
                </a:lnTo>
                <a:cubicBezTo>
                  <a:pt x="5151252" y="291236"/>
                  <a:pt x="5161282" y="281949"/>
                  <a:pt x="5173913" y="275263"/>
                </a:cubicBezTo>
                <a:cubicBezTo>
                  <a:pt x="5185800" y="268576"/>
                  <a:pt x="5199916" y="265233"/>
                  <a:pt x="5216261" y="265233"/>
                </a:cubicBezTo>
                <a:close/>
                <a:moveTo>
                  <a:pt x="6392770" y="263004"/>
                </a:moveTo>
                <a:cubicBezTo>
                  <a:pt x="6415801" y="263004"/>
                  <a:pt x="6435861" y="270805"/>
                  <a:pt x="6452949" y="286407"/>
                </a:cubicBezTo>
                <a:cubicBezTo>
                  <a:pt x="6469294" y="302009"/>
                  <a:pt x="6477466" y="321697"/>
                  <a:pt x="6477466" y="345471"/>
                </a:cubicBezTo>
                <a:lnTo>
                  <a:pt x="6477466" y="543233"/>
                </a:lnTo>
                <a:lnTo>
                  <a:pt x="6488471" y="526565"/>
                </a:lnTo>
                <a:cubicBezTo>
                  <a:pt x="6503794" y="505949"/>
                  <a:pt x="6522043" y="488675"/>
                  <a:pt x="6543217" y="474745"/>
                </a:cubicBezTo>
                <a:cubicBezTo>
                  <a:pt x="6570706" y="456914"/>
                  <a:pt x="6603768" y="447999"/>
                  <a:pt x="6642401" y="447999"/>
                </a:cubicBezTo>
                <a:cubicBezTo>
                  <a:pt x="6679548" y="447999"/>
                  <a:pt x="6713352" y="455057"/>
                  <a:pt x="6743814" y="469173"/>
                </a:cubicBezTo>
                <a:cubicBezTo>
                  <a:pt x="6775018" y="484032"/>
                  <a:pt x="6801764" y="504091"/>
                  <a:pt x="6824052" y="529352"/>
                </a:cubicBezTo>
                <a:cubicBezTo>
                  <a:pt x="6847084" y="555355"/>
                  <a:pt x="6864543" y="586559"/>
                  <a:pt x="6876430" y="622963"/>
                </a:cubicBezTo>
                <a:cubicBezTo>
                  <a:pt x="6889060" y="660854"/>
                  <a:pt x="6895376" y="702087"/>
                  <a:pt x="6895376" y="746664"/>
                </a:cubicBezTo>
                <a:cubicBezTo>
                  <a:pt x="6895376" y="794213"/>
                  <a:pt x="6888318" y="835818"/>
                  <a:pt x="6874202" y="871480"/>
                </a:cubicBezTo>
                <a:cubicBezTo>
                  <a:pt x="6859342" y="908628"/>
                  <a:pt x="6840026" y="939831"/>
                  <a:pt x="6816252" y="965092"/>
                </a:cubicBezTo>
                <a:cubicBezTo>
                  <a:pt x="6791734" y="990352"/>
                  <a:pt x="6763502" y="1009669"/>
                  <a:pt x="6731555" y="1023042"/>
                </a:cubicBezTo>
                <a:cubicBezTo>
                  <a:pt x="6698865" y="1036415"/>
                  <a:pt x="6665432" y="1043101"/>
                  <a:pt x="6631257" y="1043101"/>
                </a:cubicBezTo>
                <a:cubicBezTo>
                  <a:pt x="6597824" y="1043101"/>
                  <a:pt x="6566620" y="1034186"/>
                  <a:pt x="6537646" y="1016355"/>
                </a:cubicBezTo>
                <a:cubicBezTo>
                  <a:pt x="6509413" y="999267"/>
                  <a:pt x="6488982" y="974007"/>
                  <a:pt x="6476352" y="940574"/>
                </a:cubicBezTo>
                <a:lnTo>
                  <a:pt x="6476352" y="949490"/>
                </a:lnTo>
                <a:cubicBezTo>
                  <a:pt x="6476352" y="970292"/>
                  <a:pt x="6468922" y="989238"/>
                  <a:pt x="6454064" y="1006325"/>
                </a:cubicBezTo>
                <a:cubicBezTo>
                  <a:pt x="6439204" y="1023413"/>
                  <a:pt x="6418030" y="1031957"/>
                  <a:pt x="6390541" y="1031957"/>
                </a:cubicBezTo>
                <a:cubicBezTo>
                  <a:pt x="6362309" y="1031957"/>
                  <a:pt x="6341506" y="1023413"/>
                  <a:pt x="6328133" y="1006325"/>
                </a:cubicBezTo>
                <a:cubicBezTo>
                  <a:pt x="6314760" y="989981"/>
                  <a:pt x="6308074" y="971035"/>
                  <a:pt x="6308074" y="949490"/>
                </a:cubicBezTo>
                <a:lnTo>
                  <a:pt x="6308074" y="345471"/>
                </a:lnTo>
                <a:cubicBezTo>
                  <a:pt x="6308074" y="321697"/>
                  <a:pt x="6316246" y="302009"/>
                  <a:pt x="6332591" y="286407"/>
                </a:cubicBezTo>
                <a:cubicBezTo>
                  <a:pt x="6348936" y="270805"/>
                  <a:pt x="6368996" y="263004"/>
                  <a:pt x="6392770" y="263004"/>
                </a:cubicBezTo>
                <a:close/>
                <a:moveTo>
                  <a:pt x="2334006" y="263004"/>
                </a:moveTo>
                <a:cubicBezTo>
                  <a:pt x="2361495" y="263004"/>
                  <a:pt x="2382669" y="270782"/>
                  <a:pt x="2397528" y="286337"/>
                </a:cubicBezTo>
                <a:cubicBezTo>
                  <a:pt x="2412387" y="302647"/>
                  <a:pt x="2419816" y="322289"/>
                  <a:pt x="2419816" y="345262"/>
                </a:cubicBezTo>
                <a:lnTo>
                  <a:pt x="2419816" y="541128"/>
                </a:lnTo>
                <a:lnTo>
                  <a:pt x="2428175" y="525077"/>
                </a:lnTo>
                <a:cubicBezTo>
                  <a:pt x="2440990" y="503920"/>
                  <a:pt x="2457150" y="486707"/>
                  <a:pt x="2476652" y="473439"/>
                </a:cubicBezTo>
                <a:cubicBezTo>
                  <a:pt x="2501913" y="455736"/>
                  <a:pt x="2533859" y="446884"/>
                  <a:pt x="2572493" y="446884"/>
                </a:cubicBezTo>
                <a:cubicBezTo>
                  <a:pt x="2635643" y="446884"/>
                  <a:pt x="2685049" y="466944"/>
                  <a:pt x="2720711" y="507063"/>
                </a:cubicBezTo>
                <a:cubicBezTo>
                  <a:pt x="2756373" y="547182"/>
                  <a:pt x="2774203" y="603275"/>
                  <a:pt x="2774203" y="675341"/>
                </a:cubicBezTo>
                <a:lnTo>
                  <a:pt x="2774203" y="949490"/>
                </a:lnTo>
                <a:cubicBezTo>
                  <a:pt x="2774203" y="973264"/>
                  <a:pt x="2766031" y="992952"/>
                  <a:pt x="2749686" y="1008554"/>
                </a:cubicBezTo>
                <a:cubicBezTo>
                  <a:pt x="2732598" y="1024156"/>
                  <a:pt x="2712539" y="1031957"/>
                  <a:pt x="2689507" y="1031957"/>
                </a:cubicBezTo>
                <a:cubicBezTo>
                  <a:pt x="2665733" y="1031957"/>
                  <a:pt x="2645673" y="1024139"/>
                  <a:pt x="2629328" y="1008502"/>
                </a:cubicBezTo>
                <a:cubicBezTo>
                  <a:pt x="2612983" y="992854"/>
                  <a:pt x="2604811" y="973113"/>
                  <a:pt x="2604811" y="949281"/>
                </a:cubicBezTo>
                <a:lnTo>
                  <a:pt x="2604811" y="738115"/>
                </a:lnTo>
                <a:cubicBezTo>
                  <a:pt x="2604811" y="690438"/>
                  <a:pt x="2596267" y="655055"/>
                  <a:pt x="2579179" y="631966"/>
                </a:cubicBezTo>
                <a:cubicBezTo>
                  <a:pt x="2562091" y="609619"/>
                  <a:pt x="2538688" y="598446"/>
                  <a:pt x="2508970" y="598446"/>
                </a:cubicBezTo>
                <a:cubicBezTo>
                  <a:pt x="2479252" y="598446"/>
                  <a:pt x="2456593" y="609991"/>
                  <a:pt x="2440990" y="633080"/>
                </a:cubicBezTo>
                <a:cubicBezTo>
                  <a:pt x="2425388" y="656913"/>
                  <a:pt x="2417587" y="693781"/>
                  <a:pt x="2417587" y="743687"/>
                </a:cubicBezTo>
                <a:lnTo>
                  <a:pt x="2417587" y="949281"/>
                </a:lnTo>
                <a:cubicBezTo>
                  <a:pt x="2417587" y="973113"/>
                  <a:pt x="2409415" y="992854"/>
                  <a:pt x="2393070" y="1008502"/>
                </a:cubicBezTo>
                <a:cubicBezTo>
                  <a:pt x="2375982" y="1024139"/>
                  <a:pt x="2355923" y="1031957"/>
                  <a:pt x="2332891" y="1031957"/>
                </a:cubicBezTo>
                <a:cubicBezTo>
                  <a:pt x="2309117" y="1031957"/>
                  <a:pt x="2289057" y="1024156"/>
                  <a:pt x="2272712" y="1008554"/>
                </a:cubicBezTo>
                <a:cubicBezTo>
                  <a:pt x="2256367" y="992952"/>
                  <a:pt x="2248195" y="973264"/>
                  <a:pt x="2248195" y="949490"/>
                </a:cubicBezTo>
                <a:lnTo>
                  <a:pt x="2248195" y="345471"/>
                </a:lnTo>
                <a:cubicBezTo>
                  <a:pt x="2248195" y="322440"/>
                  <a:pt x="2255625" y="302752"/>
                  <a:pt x="2270483" y="286407"/>
                </a:cubicBezTo>
                <a:cubicBezTo>
                  <a:pt x="2284600" y="270805"/>
                  <a:pt x="2305774" y="263004"/>
                  <a:pt x="2334006" y="263004"/>
                </a:cubicBezTo>
                <a:close/>
                <a:moveTo>
                  <a:pt x="85811" y="263004"/>
                </a:moveTo>
                <a:lnTo>
                  <a:pt x="573929" y="263004"/>
                </a:lnTo>
                <a:cubicBezTo>
                  <a:pt x="599932" y="263004"/>
                  <a:pt x="620735" y="269690"/>
                  <a:pt x="636337" y="283064"/>
                </a:cubicBezTo>
                <a:cubicBezTo>
                  <a:pt x="651939" y="296437"/>
                  <a:pt x="659739" y="315010"/>
                  <a:pt x="659739" y="338785"/>
                </a:cubicBezTo>
                <a:cubicBezTo>
                  <a:pt x="659739" y="362559"/>
                  <a:pt x="651939" y="381133"/>
                  <a:pt x="636337" y="394506"/>
                </a:cubicBezTo>
                <a:cubicBezTo>
                  <a:pt x="620735" y="407879"/>
                  <a:pt x="600303" y="414566"/>
                  <a:pt x="575043" y="414566"/>
                </a:cubicBezTo>
                <a:lnTo>
                  <a:pt x="415680" y="414566"/>
                </a:lnTo>
                <a:lnTo>
                  <a:pt x="415680" y="942803"/>
                </a:lnTo>
                <a:cubicBezTo>
                  <a:pt x="415680" y="968806"/>
                  <a:pt x="407879" y="989609"/>
                  <a:pt x="392278" y="1005211"/>
                </a:cubicBezTo>
                <a:cubicBezTo>
                  <a:pt x="376675" y="1020813"/>
                  <a:pt x="355873" y="1028614"/>
                  <a:pt x="329870" y="1028614"/>
                </a:cubicBezTo>
                <a:cubicBezTo>
                  <a:pt x="303866" y="1028614"/>
                  <a:pt x="283064" y="1020813"/>
                  <a:pt x="267462" y="1005211"/>
                </a:cubicBezTo>
                <a:cubicBezTo>
                  <a:pt x="251860" y="989609"/>
                  <a:pt x="244059" y="968806"/>
                  <a:pt x="244059" y="942803"/>
                </a:cubicBezTo>
                <a:lnTo>
                  <a:pt x="244059" y="414566"/>
                </a:lnTo>
                <a:lnTo>
                  <a:pt x="84696" y="414566"/>
                </a:lnTo>
                <a:cubicBezTo>
                  <a:pt x="59436" y="414566"/>
                  <a:pt x="39005" y="407879"/>
                  <a:pt x="23403" y="394506"/>
                </a:cubicBezTo>
                <a:cubicBezTo>
                  <a:pt x="7801" y="381133"/>
                  <a:pt x="0" y="362559"/>
                  <a:pt x="0" y="338785"/>
                </a:cubicBezTo>
                <a:cubicBezTo>
                  <a:pt x="0" y="315010"/>
                  <a:pt x="7801" y="296437"/>
                  <a:pt x="23403" y="283064"/>
                </a:cubicBezTo>
                <a:cubicBezTo>
                  <a:pt x="39005" y="269690"/>
                  <a:pt x="59807" y="263004"/>
                  <a:pt x="85811" y="263004"/>
                </a:cubicBezTo>
                <a:close/>
                <a:moveTo>
                  <a:pt x="7791830" y="250745"/>
                </a:moveTo>
                <a:cubicBezTo>
                  <a:pt x="7817090" y="250745"/>
                  <a:pt x="7838265" y="258546"/>
                  <a:pt x="7855353" y="274148"/>
                </a:cubicBezTo>
                <a:cubicBezTo>
                  <a:pt x="7872440" y="289750"/>
                  <a:pt x="7880984" y="311296"/>
                  <a:pt x="7880984" y="338785"/>
                </a:cubicBezTo>
                <a:cubicBezTo>
                  <a:pt x="7880984" y="368503"/>
                  <a:pt x="7872440" y="390048"/>
                  <a:pt x="7855353" y="403422"/>
                </a:cubicBezTo>
                <a:cubicBezTo>
                  <a:pt x="7838265" y="416795"/>
                  <a:pt x="7817462" y="423481"/>
                  <a:pt x="7792945" y="423481"/>
                </a:cubicBezTo>
                <a:cubicBezTo>
                  <a:pt x="7768428" y="423481"/>
                  <a:pt x="7747996" y="416423"/>
                  <a:pt x="7731652" y="402307"/>
                </a:cubicBezTo>
                <a:cubicBezTo>
                  <a:pt x="7715306" y="388191"/>
                  <a:pt x="7707134" y="367017"/>
                  <a:pt x="7707134" y="338785"/>
                </a:cubicBezTo>
                <a:cubicBezTo>
                  <a:pt x="7707134" y="312039"/>
                  <a:pt x="7715306" y="290865"/>
                  <a:pt x="7731652" y="275263"/>
                </a:cubicBezTo>
                <a:cubicBezTo>
                  <a:pt x="7747996" y="259661"/>
                  <a:pt x="7769170" y="251860"/>
                  <a:pt x="7795174" y="251860"/>
                </a:cubicBezTo>
                <a:close/>
                <a:moveTo>
                  <a:pt x="3000756" y="250745"/>
                </a:moveTo>
                <a:cubicBezTo>
                  <a:pt x="3026016" y="250745"/>
                  <a:pt x="3047190" y="258546"/>
                  <a:pt x="3064278" y="274148"/>
                </a:cubicBezTo>
                <a:cubicBezTo>
                  <a:pt x="3081366" y="289750"/>
                  <a:pt x="3089910" y="311296"/>
                  <a:pt x="3089910" y="338785"/>
                </a:cubicBezTo>
                <a:cubicBezTo>
                  <a:pt x="3089910" y="368503"/>
                  <a:pt x="3081366" y="390048"/>
                  <a:pt x="3064278" y="403422"/>
                </a:cubicBezTo>
                <a:cubicBezTo>
                  <a:pt x="3047190" y="416795"/>
                  <a:pt x="3026387" y="423481"/>
                  <a:pt x="3001870" y="423481"/>
                </a:cubicBezTo>
                <a:cubicBezTo>
                  <a:pt x="2977353" y="423481"/>
                  <a:pt x="2956922" y="416423"/>
                  <a:pt x="2940577" y="402307"/>
                </a:cubicBezTo>
                <a:cubicBezTo>
                  <a:pt x="2924232" y="388191"/>
                  <a:pt x="2916059" y="367017"/>
                  <a:pt x="2916059" y="338785"/>
                </a:cubicBezTo>
                <a:cubicBezTo>
                  <a:pt x="2916059" y="312039"/>
                  <a:pt x="2924232" y="290865"/>
                  <a:pt x="2940577" y="275263"/>
                </a:cubicBezTo>
                <a:cubicBezTo>
                  <a:pt x="2956922" y="259661"/>
                  <a:pt x="2978095" y="251860"/>
                  <a:pt x="3004099" y="251860"/>
                </a:cubicBezTo>
                <a:close/>
                <a:moveTo>
                  <a:pt x="5703189" y="198367"/>
                </a:moveTo>
                <a:cubicBezTo>
                  <a:pt x="5714333" y="198367"/>
                  <a:pt x="5723248" y="200596"/>
                  <a:pt x="5729935" y="205054"/>
                </a:cubicBezTo>
                <a:cubicBezTo>
                  <a:pt x="5733650" y="207283"/>
                  <a:pt x="5736992" y="209511"/>
                  <a:pt x="5739964" y="211740"/>
                </a:cubicBezTo>
                <a:cubicBezTo>
                  <a:pt x="5742936" y="213969"/>
                  <a:pt x="5745908" y="216569"/>
                  <a:pt x="5748880" y="219541"/>
                </a:cubicBezTo>
                <a:lnTo>
                  <a:pt x="5867009" y="348815"/>
                </a:lnTo>
                <a:lnTo>
                  <a:pt x="5864780" y="352158"/>
                </a:lnTo>
                <a:cubicBezTo>
                  <a:pt x="5872953" y="361073"/>
                  <a:pt x="5878153" y="367760"/>
                  <a:pt x="5880382" y="372218"/>
                </a:cubicBezTo>
                <a:cubicBezTo>
                  <a:pt x="5884097" y="378161"/>
                  <a:pt x="5885954" y="384848"/>
                  <a:pt x="5885954" y="392277"/>
                </a:cubicBezTo>
                <a:cubicBezTo>
                  <a:pt x="5885954" y="401936"/>
                  <a:pt x="5881868" y="411594"/>
                  <a:pt x="5873696" y="421252"/>
                </a:cubicBezTo>
                <a:cubicBezTo>
                  <a:pt x="5865523" y="430168"/>
                  <a:pt x="5855493" y="434625"/>
                  <a:pt x="5843606" y="434625"/>
                </a:cubicBezTo>
                <a:cubicBezTo>
                  <a:pt x="5838406" y="434625"/>
                  <a:pt x="5834319" y="434254"/>
                  <a:pt x="5831348" y="433511"/>
                </a:cubicBezTo>
                <a:cubicBezTo>
                  <a:pt x="5827632" y="432768"/>
                  <a:pt x="5821688" y="429425"/>
                  <a:pt x="5813516" y="423481"/>
                </a:cubicBezTo>
                <a:lnTo>
                  <a:pt x="5700960" y="347700"/>
                </a:lnTo>
                <a:lnTo>
                  <a:pt x="5588403" y="423481"/>
                </a:lnTo>
                <a:cubicBezTo>
                  <a:pt x="5581716" y="427196"/>
                  <a:pt x="5575772" y="429796"/>
                  <a:pt x="5570572" y="431282"/>
                </a:cubicBezTo>
                <a:cubicBezTo>
                  <a:pt x="5567600" y="432025"/>
                  <a:pt x="5563514" y="432397"/>
                  <a:pt x="5558314" y="432397"/>
                </a:cubicBezTo>
                <a:cubicBezTo>
                  <a:pt x="5545682" y="432397"/>
                  <a:pt x="5535653" y="427939"/>
                  <a:pt x="5528224" y="419023"/>
                </a:cubicBezTo>
                <a:cubicBezTo>
                  <a:pt x="5520051" y="409365"/>
                  <a:pt x="5515966" y="399707"/>
                  <a:pt x="5515966" y="390048"/>
                </a:cubicBezTo>
                <a:cubicBezTo>
                  <a:pt x="5515966" y="382619"/>
                  <a:pt x="5517822" y="375932"/>
                  <a:pt x="5521537" y="369989"/>
                </a:cubicBezTo>
                <a:cubicBezTo>
                  <a:pt x="5523766" y="365531"/>
                  <a:pt x="5528967" y="358845"/>
                  <a:pt x="5537139" y="349929"/>
                </a:cubicBezTo>
                <a:lnTo>
                  <a:pt x="5657498" y="220656"/>
                </a:lnTo>
                <a:cubicBezTo>
                  <a:pt x="5663440" y="214712"/>
                  <a:pt x="5669756" y="209511"/>
                  <a:pt x="5676442" y="205054"/>
                </a:cubicBezTo>
                <a:cubicBezTo>
                  <a:pt x="5683129" y="200596"/>
                  <a:pt x="5692044" y="198367"/>
                  <a:pt x="5703189" y="198367"/>
                </a:cubicBezTo>
                <a:close/>
                <a:moveTo>
                  <a:pt x="768373" y="198367"/>
                </a:moveTo>
                <a:cubicBezTo>
                  <a:pt x="779517" y="198367"/>
                  <a:pt x="788432" y="199853"/>
                  <a:pt x="795118" y="202825"/>
                </a:cubicBezTo>
                <a:cubicBezTo>
                  <a:pt x="802548" y="206540"/>
                  <a:pt x="809234" y="210997"/>
                  <a:pt x="815178" y="216198"/>
                </a:cubicBezTo>
                <a:lnTo>
                  <a:pt x="935536" y="332098"/>
                </a:lnTo>
                <a:lnTo>
                  <a:pt x="935536" y="336556"/>
                </a:lnTo>
                <a:cubicBezTo>
                  <a:pt x="950395" y="351415"/>
                  <a:pt x="957824" y="366646"/>
                  <a:pt x="957824" y="382247"/>
                </a:cubicBezTo>
                <a:cubicBezTo>
                  <a:pt x="957824" y="395621"/>
                  <a:pt x="952995" y="407508"/>
                  <a:pt x="943337" y="417909"/>
                </a:cubicBezTo>
                <a:cubicBezTo>
                  <a:pt x="932935" y="429053"/>
                  <a:pt x="920677" y="434625"/>
                  <a:pt x="906561" y="434625"/>
                </a:cubicBezTo>
                <a:cubicBezTo>
                  <a:pt x="902846" y="434625"/>
                  <a:pt x="898388" y="433511"/>
                  <a:pt x="893188" y="431282"/>
                </a:cubicBezTo>
                <a:cubicBezTo>
                  <a:pt x="886501" y="428310"/>
                  <a:pt x="879815" y="424596"/>
                  <a:pt x="873128" y="420138"/>
                </a:cubicBezTo>
                <a:lnTo>
                  <a:pt x="724910" y="324297"/>
                </a:lnTo>
                <a:cubicBezTo>
                  <a:pt x="706336" y="312410"/>
                  <a:pt x="697049" y="293465"/>
                  <a:pt x="697049" y="267462"/>
                </a:cubicBezTo>
                <a:cubicBezTo>
                  <a:pt x="697049" y="259289"/>
                  <a:pt x="698907" y="250745"/>
                  <a:pt x="702621" y="241830"/>
                </a:cubicBezTo>
                <a:cubicBezTo>
                  <a:pt x="705593" y="234400"/>
                  <a:pt x="710794" y="226971"/>
                  <a:pt x="718223" y="219541"/>
                </a:cubicBezTo>
                <a:cubicBezTo>
                  <a:pt x="725652" y="212112"/>
                  <a:pt x="733453" y="206911"/>
                  <a:pt x="741626" y="203939"/>
                </a:cubicBezTo>
                <a:cubicBezTo>
                  <a:pt x="751284" y="200225"/>
                  <a:pt x="760200" y="198367"/>
                  <a:pt x="768373" y="198367"/>
                </a:cubicBezTo>
                <a:close/>
                <a:moveTo>
                  <a:pt x="7228512" y="197253"/>
                </a:moveTo>
                <a:cubicBezTo>
                  <a:pt x="7239656" y="197253"/>
                  <a:pt x="7248572" y="198739"/>
                  <a:pt x="7255258" y="201710"/>
                </a:cubicBezTo>
                <a:cubicBezTo>
                  <a:pt x="7262688" y="205425"/>
                  <a:pt x="7269374" y="209883"/>
                  <a:pt x="7275318" y="215084"/>
                </a:cubicBezTo>
                <a:lnTo>
                  <a:pt x="7395676" y="330984"/>
                </a:lnTo>
                <a:lnTo>
                  <a:pt x="7395676" y="335442"/>
                </a:lnTo>
                <a:cubicBezTo>
                  <a:pt x="7410535" y="350301"/>
                  <a:pt x="7417965" y="365531"/>
                  <a:pt x="7417965" y="381133"/>
                </a:cubicBezTo>
                <a:cubicBezTo>
                  <a:pt x="7417965" y="394506"/>
                  <a:pt x="7413136" y="406393"/>
                  <a:pt x="7403478" y="416795"/>
                </a:cubicBezTo>
                <a:cubicBezTo>
                  <a:pt x="7393076" y="427939"/>
                  <a:pt x="7380817" y="433511"/>
                  <a:pt x="7366701" y="433511"/>
                </a:cubicBezTo>
                <a:cubicBezTo>
                  <a:pt x="7362986" y="433511"/>
                  <a:pt x="7358528" y="432397"/>
                  <a:pt x="7353328" y="430168"/>
                </a:cubicBezTo>
                <a:cubicBezTo>
                  <a:pt x="7346642" y="427196"/>
                  <a:pt x="7339955" y="423481"/>
                  <a:pt x="7333268" y="419023"/>
                </a:cubicBezTo>
                <a:lnTo>
                  <a:pt x="7185050" y="323183"/>
                </a:lnTo>
                <a:cubicBezTo>
                  <a:pt x="7166476" y="311296"/>
                  <a:pt x="7157190" y="292350"/>
                  <a:pt x="7157190" y="266347"/>
                </a:cubicBezTo>
                <a:cubicBezTo>
                  <a:pt x="7157190" y="258175"/>
                  <a:pt x="7159046" y="249631"/>
                  <a:pt x="7162762" y="240715"/>
                </a:cubicBezTo>
                <a:cubicBezTo>
                  <a:pt x="7165734" y="233286"/>
                  <a:pt x="7170934" y="225856"/>
                  <a:pt x="7178364" y="218427"/>
                </a:cubicBezTo>
                <a:cubicBezTo>
                  <a:pt x="7185793" y="210997"/>
                  <a:pt x="7193594" y="205797"/>
                  <a:pt x="7201766" y="202825"/>
                </a:cubicBezTo>
                <a:cubicBezTo>
                  <a:pt x="7211424" y="199110"/>
                  <a:pt x="7220340" y="197253"/>
                  <a:pt x="7228512" y="197253"/>
                </a:cubicBezTo>
                <a:close/>
                <a:moveTo>
                  <a:pt x="3495112" y="197253"/>
                </a:moveTo>
                <a:cubicBezTo>
                  <a:pt x="3506257" y="197253"/>
                  <a:pt x="3515172" y="199482"/>
                  <a:pt x="3521859" y="203939"/>
                </a:cubicBezTo>
                <a:cubicBezTo>
                  <a:pt x="3525573" y="206168"/>
                  <a:pt x="3528917" y="208397"/>
                  <a:pt x="3531889" y="210626"/>
                </a:cubicBezTo>
                <a:cubicBezTo>
                  <a:pt x="3534860" y="212855"/>
                  <a:pt x="3537832" y="215455"/>
                  <a:pt x="3540804" y="218427"/>
                </a:cubicBezTo>
                <a:lnTo>
                  <a:pt x="3658933" y="347700"/>
                </a:lnTo>
                <a:lnTo>
                  <a:pt x="3656704" y="351044"/>
                </a:lnTo>
                <a:cubicBezTo>
                  <a:pt x="3664876" y="359959"/>
                  <a:pt x="3670078" y="366646"/>
                  <a:pt x="3672306" y="371103"/>
                </a:cubicBezTo>
                <a:cubicBezTo>
                  <a:pt x="3676021" y="377047"/>
                  <a:pt x="3677878" y="383733"/>
                  <a:pt x="3677878" y="391163"/>
                </a:cubicBezTo>
                <a:cubicBezTo>
                  <a:pt x="3677878" y="400821"/>
                  <a:pt x="3673792" y="410480"/>
                  <a:pt x="3665620" y="420138"/>
                </a:cubicBezTo>
                <a:cubicBezTo>
                  <a:pt x="3657447" y="429053"/>
                  <a:pt x="3647417" y="433511"/>
                  <a:pt x="3635530" y="433511"/>
                </a:cubicBezTo>
                <a:cubicBezTo>
                  <a:pt x="3630329" y="433511"/>
                  <a:pt x="3626243" y="433140"/>
                  <a:pt x="3623271" y="432397"/>
                </a:cubicBezTo>
                <a:cubicBezTo>
                  <a:pt x="3619557" y="431654"/>
                  <a:pt x="3613613" y="428310"/>
                  <a:pt x="3605440" y="422367"/>
                </a:cubicBezTo>
                <a:lnTo>
                  <a:pt x="3492884" y="346586"/>
                </a:lnTo>
                <a:lnTo>
                  <a:pt x="3380327" y="422367"/>
                </a:lnTo>
                <a:cubicBezTo>
                  <a:pt x="3373640" y="426081"/>
                  <a:pt x="3367696" y="428682"/>
                  <a:pt x="3362496" y="430168"/>
                </a:cubicBezTo>
                <a:cubicBezTo>
                  <a:pt x="3359524" y="430911"/>
                  <a:pt x="3355438" y="431282"/>
                  <a:pt x="3350237" y="431282"/>
                </a:cubicBezTo>
                <a:cubicBezTo>
                  <a:pt x="3337607" y="431282"/>
                  <a:pt x="3327578" y="426824"/>
                  <a:pt x="3320148" y="417909"/>
                </a:cubicBezTo>
                <a:cubicBezTo>
                  <a:pt x="3311976" y="408251"/>
                  <a:pt x="3307889" y="398592"/>
                  <a:pt x="3307889" y="388934"/>
                </a:cubicBezTo>
                <a:cubicBezTo>
                  <a:pt x="3307889" y="381504"/>
                  <a:pt x="3309746" y="374818"/>
                  <a:pt x="3313461" y="368874"/>
                </a:cubicBezTo>
                <a:cubicBezTo>
                  <a:pt x="3315690" y="364417"/>
                  <a:pt x="3320890" y="357730"/>
                  <a:pt x="3329063" y="348815"/>
                </a:cubicBezTo>
                <a:lnTo>
                  <a:pt x="3449421" y="219541"/>
                </a:lnTo>
                <a:cubicBezTo>
                  <a:pt x="3455365" y="213598"/>
                  <a:pt x="3461680" y="208397"/>
                  <a:pt x="3468366" y="203939"/>
                </a:cubicBezTo>
                <a:cubicBezTo>
                  <a:pt x="3475053" y="199482"/>
                  <a:pt x="3483968" y="197253"/>
                  <a:pt x="3495112" y="197253"/>
                </a:cubicBezTo>
                <a:close/>
                <a:moveTo>
                  <a:pt x="3621043" y="187223"/>
                </a:moveTo>
                <a:lnTo>
                  <a:pt x="3621043" y="189045"/>
                </a:lnTo>
                <a:lnTo>
                  <a:pt x="3619928" y="191681"/>
                </a:lnTo>
                <a:close/>
                <a:moveTo>
                  <a:pt x="5747766" y="7801"/>
                </a:moveTo>
                <a:cubicBezTo>
                  <a:pt x="5755938" y="7801"/>
                  <a:pt x="5763368" y="8915"/>
                  <a:pt x="5770054" y="11144"/>
                </a:cubicBezTo>
                <a:cubicBezTo>
                  <a:pt x="5773026" y="12630"/>
                  <a:pt x="5775812" y="14301"/>
                  <a:pt x="5778412" y="16159"/>
                </a:cubicBezTo>
                <a:cubicBezTo>
                  <a:pt x="5781012" y="18016"/>
                  <a:pt x="5783427" y="20431"/>
                  <a:pt x="5785656" y="23402"/>
                </a:cubicBezTo>
                <a:lnTo>
                  <a:pt x="5885954" y="123701"/>
                </a:lnTo>
                <a:lnTo>
                  <a:pt x="5885954" y="128158"/>
                </a:lnTo>
                <a:cubicBezTo>
                  <a:pt x="5898584" y="140789"/>
                  <a:pt x="5904900" y="154162"/>
                  <a:pt x="5904900" y="168278"/>
                </a:cubicBezTo>
                <a:cubicBezTo>
                  <a:pt x="5904900" y="178679"/>
                  <a:pt x="5900813" y="189080"/>
                  <a:pt x="5892640" y="199482"/>
                </a:cubicBezTo>
                <a:cubicBezTo>
                  <a:pt x="5882982" y="209140"/>
                  <a:pt x="5872582" y="213969"/>
                  <a:pt x="5861436" y="213969"/>
                </a:cubicBezTo>
                <a:cubicBezTo>
                  <a:pt x="5859208" y="213969"/>
                  <a:pt x="5855493" y="212855"/>
                  <a:pt x="5850292" y="210626"/>
                </a:cubicBezTo>
                <a:cubicBezTo>
                  <a:pt x="5848064" y="209140"/>
                  <a:pt x="5845648" y="207840"/>
                  <a:pt x="5843049" y="206725"/>
                </a:cubicBezTo>
                <a:cubicBezTo>
                  <a:pt x="5840448" y="205611"/>
                  <a:pt x="5837662" y="203568"/>
                  <a:pt x="5834690" y="200596"/>
                </a:cubicBezTo>
                <a:lnTo>
                  <a:pt x="5710990" y="117014"/>
                </a:lnTo>
                <a:cubicBezTo>
                  <a:pt x="5696130" y="107356"/>
                  <a:pt x="5688702" y="91011"/>
                  <a:pt x="5688702" y="67979"/>
                </a:cubicBezTo>
                <a:cubicBezTo>
                  <a:pt x="5688702" y="59064"/>
                  <a:pt x="5690186" y="51635"/>
                  <a:pt x="5693158" y="45691"/>
                </a:cubicBezTo>
                <a:cubicBezTo>
                  <a:pt x="5695388" y="39747"/>
                  <a:pt x="5699474" y="33061"/>
                  <a:pt x="5705417" y="25631"/>
                </a:cubicBezTo>
                <a:cubicBezTo>
                  <a:pt x="5710618" y="20431"/>
                  <a:pt x="5717304" y="15973"/>
                  <a:pt x="5725477" y="12258"/>
                </a:cubicBezTo>
                <a:cubicBezTo>
                  <a:pt x="5729192" y="10772"/>
                  <a:pt x="5732906" y="9658"/>
                  <a:pt x="5736621" y="8915"/>
                </a:cubicBezTo>
                <a:cubicBezTo>
                  <a:pt x="5740336" y="8172"/>
                  <a:pt x="5744051" y="7801"/>
                  <a:pt x="5747766" y="7801"/>
                </a:cubicBezTo>
                <a:close/>
                <a:moveTo>
                  <a:pt x="3680107" y="0"/>
                </a:moveTo>
                <a:cubicBezTo>
                  <a:pt x="3699424" y="0"/>
                  <a:pt x="3716883" y="2228"/>
                  <a:pt x="3732485" y="6686"/>
                </a:cubicBezTo>
                <a:cubicBezTo>
                  <a:pt x="3748087" y="11144"/>
                  <a:pt x="3761460" y="17830"/>
                  <a:pt x="3772604" y="26746"/>
                </a:cubicBezTo>
                <a:cubicBezTo>
                  <a:pt x="3784492" y="34918"/>
                  <a:pt x="3793778" y="45691"/>
                  <a:pt x="3800465" y="59064"/>
                </a:cubicBezTo>
                <a:cubicBezTo>
                  <a:pt x="3807151" y="72437"/>
                  <a:pt x="3810495" y="88039"/>
                  <a:pt x="3810495" y="105870"/>
                </a:cubicBezTo>
                <a:cubicBezTo>
                  <a:pt x="3810495" y="134102"/>
                  <a:pt x="3801580" y="155648"/>
                  <a:pt x="3783749" y="170507"/>
                </a:cubicBezTo>
                <a:cubicBezTo>
                  <a:pt x="3768147" y="186109"/>
                  <a:pt x="3742886" y="199110"/>
                  <a:pt x="3707968" y="209511"/>
                </a:cubicBezTo>
                <a:lnTo>
                  <a:pt x="3707968" y="226228"/>
                </a:lnTo>
                <a:cubicBezTo>
                  <a:pt x="3707968" y="238115"/>
                  <a:pt x="3704253" y="247402"/>
                  <a:pt x="3696824" y="254088"/>
                </a:cubicBezTo>
                <a:cubicBezTo>
                  <a:pt x="3689394" y="261518"/>
                  <a:pt x="3678621" y="265233"/>
                  <a:pt x="3664506" y="265233"/>
                </a:cubicBezTo>
                <a:cubicBezTo>
                  <a:pt x="3652618" y="265233"/>
                  <a:pt x="3641845" y="261518"/>
                  <a:pt x="3632187" y="254088"/>
                </a:cubicBezTo>
                <a:cubicBezTo>
                  <a:pt x="3624758" y="246659"/>
                  <a:pt x="3621043" y="237372"/>
                  <a:pt x="3621043" y="226228"/>
                </a:cubicBezTo>
                <a:lnTo>
                  <a:pt x="3621043" y="189045"/>
                </a:lnTo>
                <a:lnTo>
                  <a:pt x="3632187" y="162706"/>
                </a:lnTo>
                <a:cubicBezTo>
                  <a:pt x="3639616" y="155276"/>
                  <a:pt x="3648532" y="150447"/>
                  <a:pt x="3658933" y="148218"/>
                </a:cubicBezTo>
                <a:cubicBezTo>
                  <a:pt x="3679736" y="143760"/>
                  <a:pt x="3694223" y="138560"/>
                  <a:pt x="3702396" y="132616"/>
                </a:cubicBezTo>
                <a:cubicBezTo>
                  <a:pt x="3710568" y="127415"/>
                  <a:pt x="3714654" y="119614"/>
                  <a:pt x="3714654" y="109213"/>
                </a:cubicBezTo>
                <a:cubicBezTo>
                  <a:pt x="3714654" y="105498"/>
                  <a:pt x="3714097" y="101969"/>
                  <a:pt x="3712982" y="98626"/>
                </a:cubicBezTo>
                <a:cubicBezTo>
                  <a:pt x="3711868" y="95283"/>
                  <a:pt x="3709454" y="92497"/>
                  <a:pt x="3705739" y="90268"/>
                </a:cubicBezTo>
                <a:cubicBezTo>
                  <a:pt x="3699052" y="83581"/>
                  <a:pt x="3689023" y="80238"/>
                  <a:pt x="3675649" y="80238"/>
                </a:cubicBezTo>
                <a:cubicBezTo>
                  <a:pt x="3666734" y="80238"/>
                  <a:pt x="3658562" y="82838"/>
                  <a:pt x="3651132" y="88039"/>
                </a:cubicBezTo>
                <a:cubicBezTo>
                  <a:pt x="3643702" y="91754"/>
                  <a:pt x="3636273" y="97326"/>
                  <a:pt x="3628844" y="104756"/>
                </a:cubicBezTo>
                <a:cubicBezTo>
                  <a:pt x="3625872" y="107727"/>
                  <a:pt x="3623086" y="110513"/>
                  <a:pt x="3620486" y="113114"/>
                </a:cubicBezTo>
                <a:cubicBezTo>
                  <a:pt x="3617885" y="115714"/>
                  <a:pt x="3615470" y="117757"/>
                  <a:pt x="3613241" y="119243"/>
                </a:cubicBezTo>
                <a:cubicBezTo>
                  <a:pt x="3609527" y="121472"/>
                  <a:pt x="3605812" y="122772"/>
                  <a:pt x="3602097" y="123144"/>
                </a:cubicBezTo>
                <a:cubicBezTo>
                  <a:pt x="3598383" y="123515"/>
                  <a:pt x="3593553" y="123701"/>
                  <a:pt x="3587610" y="123701"/>
                </a:cubicBezTo>
                <a:cubicBezTo>
                  <a:pt x="3574980" y="123701"/>
                  <a:pt x="3565322" y="120357"/>
                  <a:pt x="3558634" y="113671"/>
                </a:cubicBezTo>
                <a:cubicBezTo>
                  <a:pt x="3551205" y="105498"/>
                  <a:pt x="3547491" y="96212"/>
                  <a:pt x="3547491" y="85810"/>
                </a:cubicBezTo>
                <a:cubicBezTo>
                  <a:pt x="3547491" y="74666"/>
                  <a:pt x="3549720" y="65008"/>
                  <a:pt x="3554177" y="56835"/>
                </a:cubicBezTo>
                <a:cubicBezTo>
                  <a:pt x="3557149" y="53121"/>
                  <a:pt x="3559564" y="49963"/>
                  <a:pt x="3561421" y="47363"/>
                </a:cubicBezTo>
                <a:cubicBezTo>
                  <a:pt x="3563278" y="44762"/>
                  <a:pt x="3565322" y="42348"/>
                  <a:pt x="3567550" y="40119"/>
                </a:cubicBezTo>
                <a:cubicBezTo>
                  <a:pt x="3577952" y="28975"/>
                  <a:pt x="3592810" y="19316"/>
                  <a:pt x="3612127" y="11144"/>
                </a:cubicBezTo>
                <a:cubicBezTo>
                  <a:pt x="3629215" y="3714"/>
                  <a:pt x="3651875" y="0"/>
                  <a:pt x="368010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
        <p:nvSpPr>
          <p:cNvPr id="30" name="Hộp Văn bản 29">
            <a:extLst>
              <a:ext uri="{FF2B5EF4-FFF2-40B4-BE49-F238E27FC236}">
                <a16:creationId xmlns:a16="http://schemas.microsoft.com/office/drawing/2014/main" id="{6C7954B0-5944-5D0C-BDE7-A51C03449669}"/>
              </a:ext>
            </a:extLst>
          </p:cNvPr>
          <p:cNvSpPr txBox="1">
            <a:spLocks noChangeAspect="1"/>
          </p:cNvSpPr>
          <p:nvPr/>
        </p:nvSpPr>
        <p:spPr>
          <a:xfrm>
            <a:off x="6312440" y="2635233"/>
            <a:ext cx="5863666" cy="977494"/>
          </a:xfrm>
          <a:custGeom>
            <a:avLst/>
            <a:gdLst/>
            <a:ahLst/>
            <a:cxnLst/>
            <a:rect l="l" t="t" r="r" b="b"/>
            <a:pathLst>
              <a:path w="5863666"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2"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5635980" y="197511"/>
                </a:moveTo>
                <a:lnTo>
                  <a:pt x="5863666" y="197511"/>
                </a:lnTo>
                <a:lnTo>
                  <a:pt x="5863666" y="795528"/>
                </a:lnTo>
                <a:lnTo>
                  <a:pt x="5754852" y="795528"/>
                </a:lnTo>
                <a:lnTo>
                  <a:pt x="5754852" y="295351"/>
                </a:lnTo>
                <a:lnTo>
                  <a:pt x="5635980" y="295351"/>
                </a:ln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4" y="185623"/>
                </a:moveTo>
                <a:cubicBezTo>
                  <a:pt x="1621536" y="185623"/>
                  <a:pt x="1658722" y="191567"/>
                  <a:pt x="1691030" y="203454"/>
                </a:cubicBezTo>
                <a:cubicBezTo>
                  <a:pt x="1723339" y="215341"/>
                  <a:pt x="1750771" y="232410"/>
                  <a:pt x="1773326" y="254661"/>
                </a:cubicBezTo>
                <a:cubicBezTo>
                  <a:pt x="1795882" y="276911"/>
                  <a:pt x="1812951"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5" y="191567"/>
                  <a:pt x="1537411" y="185623"/>
                  <a:pt x="1579474"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2" name="TextBox 31">
            <a:extLst>
              <a:ext uri="{FF2B5EF4-FFF2-40B4-BE49-F238E27FC236}">
                <a16:creationId xmlns:a16="http://schemas.microsoft.com/office/drawing/2014/main" id="{5A056E4A-B649-218F-3D26-5ED9CE21D3B5}"/>
              </a:ext>
            </a:extLst>
          </p:cNvPr>
          <p:cNvSpPr txBox="1">
            <a:spLocks noChangeAspect="1"/>
          </p:cNvSpPr>
          <p:nvPr/>
        </p:nvSpPr>
        <p:spPr>
          <a:xfrm>
            <a:off x="6193703" y="-3139194"/>
            <a:ext cx="6187132" cy="826380"/>
          </a:xfrm>
          <a:prstGeom prst="rect">
            <a:avLst/>
          </a:prstGeom>
        </p:spPr>
        <p:txBody>
          <a:bodyPr wrap="square" lIns="0" tIns="0" rIns="0" bIns="0" rtlCol="0" anchor="t">
            <a:spAutoFit/>
          </a:bodyPr>
          <a:lstStyle/>
          <a:p>
            <a:pPr algn="ctr">
              <a:lnSpc>
                <a:spcPts val="6299"/>
              </a:lnSpc>
            </a:pPr>
            <a:r>
              <a:rPr lang="vi-VN" sz="7200" b="1">
                <a:solidFill>
                  <a:srgbClr val="3C2E3D"/>
                </a:solidFill>
                <a:latin typeface="#9Slide03 AllRoundGothic" panose="020B0703020202020104" pitchFamily="34" charset="-93"/>
              </a:rPr>
              <a:t>HOẠT ĐỘNG 1</a:t>
            </a:r>
            <a:endParaRPr lang="en-US" sz="7200" b="1">
              <a:solidFill>
                <a:srgbClr val="3C2E3D"/>
              </a:solidFill>
              <a:latin typeface="#9Slide03 AllRoundGothic" panose="020B0703020202020104" pitchFamily="34" charset="-93"/>
            </a:endParaRPr>
          </a:p>
        </p:txBody>
      </p:sp>
      <p:sp>
        <p:nvSpPr>
          <p:cNvPr id="31" name="TextBox 30">
            <a:extLst>
              <a:ext uri="{FF2B5EF4-FFF2-40B4-BE49-F238E27FC236}">
                <a16:creationId xmlns:a16="http://schemas.microsoft.com/office/drawing/2014/main" id="{7A5610C6-470D-06BB-6B34-ABD150CCAE24}"/>
              </a:ext>
            </a:extLst>
          </p:cNvPr>
          <p:cNvSpPr txBox="1">
            <a:spLocks noChangeAspect="1"/>
          </p:cNvSpPr>
          <p:nvPr/>
        </p:nvSpPr>
        <p:spPr>
          <a:xfrm>
            <a:off x="4835719" y="-2689383"/>
            <a:ext cx="8700951" cy="1354217"/>
          </a:xfrm>
          <a:prstGeom prst="rect">
            <a:avLst/>
          </a:prstGeom>
        </p:spPr>
        <p:txBody>
          <a:bodyPr lIns="0" tIns="0" rIns="0" bIns="0" rtlCol="0" anchor="t">
            <a:spAutoFit/>
          </a:bodyPr>
          <a:lstStyle/>
          <a:p>
            <a:pPr algn="ctr"/>
            <a:r>
              <a:rPr lang="vi-VN" sz="8800">
                <a:solidFill>
                  <a:srgbClr val="DF6E9C"/>
                </a:solidFill>
                <a:latin typeface="#9Slide03 BoosterNextFYBlack" panose="02000A03000000020004" pitchFamily="2" charset="-93"/>
              </a:rPr>
              <a:t>Tìm hiểu đề bài</a:t>
            </a:r>
            <a:endParaRPr lang="en-US" sz="8800">
              <a:solidFill>
                <a:srgbClr val="DF6E9C"/>
              </a:solidFill>
              <a:latin typeface="#9Slide03 BoosterNextFYBlack" panose="02000A03000000020004"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vi-VN" sz="4400">
                  <a:effectLst/>
                  <a:ea typeface="Times New Roman" panose="02020603050405020304" pitchFamily="18" charset="0"/>
                </a:rPr>
                <a:t>Đề bài yêu cầu viết bài văn thuộc thể loại nào? </a:t>
              </a:r>
              <a:endParaRPr lang="en-US" sz="4400"/>
            </a:p>
          </p:txBody>
        </p:sp>
      </p:grpSp>
      <p:grpSp>
        <p:nvGrpSpPr>
          <p:cNvPr id="38" name="Nhóm 37">
            <a:extLst>
              <a:ext uri="{FF2B5EF4-FFF2-40B4-BE49-F238E27FC236}">
                <a16:creationId xmlns:a16="http://schemas.microsoft.com/office/drawing/2014/main" id="{8B886465-F137-E4DB-48A3-EA48CA05C3ED}"/>
              </a:ext>
            </a:extLst>
          </p:cNvPr>
          <p:cNvGrpSpPr/>
          <p:nvPr/>
        </p:nvGrpSpPr>
        <p:grpSpPr>
          <a:xfrm>
            <a:off x="4907316" y="5927120"/>
            <a:ext cx="10638623" cy="1349167"/>
            <a:chOff x="2271133" y="5895175"/>
            <a:chExt cx="10606667" cy="131201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2271133" y="5895175"/>
              <a:ext cx="10606667" cy="131201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2581986" y="6242273"/>
              <a:ext cx="9896416" cy="653384"/>
            </a:xfrm>
            <a:prstGeom prst="rect">
              <a:avLst/>
            </a:prstGeom>
            <a:noFill/>
          </p:spPr>
          <p:txBody>
            <a:bodyPr wrap="square">
              <a:spAutoFit/>
            </a:bodyPr>
            <a:lstStyle/>
            <a:p>
              <a:pPr>
                <a:lnSpc>
                  <a:spcPct val="82000"/>
                </a:lnSpc>
              </a:pPr>
              <a:r>
                <a:rPr lang="vi-VN" sz="4400">
                  <a:effectLst/>
                  <a:ea typeface="Times New Roman" panose="02020603050405020304" pitchFamily="18" charset="0"/>
                </a:rPr>
                <a:t>Đề bài yêu cầu viết bài văn kể chuyện.</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48522" y="5536381"/>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txBody>
                <a:bodyPr/>
                <a:lstStyle/>
                <a:p>
                  <a:endParaRPr lang="en-SG"/>
                </a:p>
              </p:txBody>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txBody>
              <a:bodyPr/>
              <a:lstStyle/>
              <a:p>
                <a:endParaRPr lang="en-SG"/>
              </a:p>
            </p:txBody>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126383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pt-BR" sz="4400">
                  <a:effectLst/>
                  <a:latin typeface="Arial" panose="020B0604020202020204" pitchFamily="34" charset="0"/>
                  <a:ea typeface="Times New Roman" panose="02020603050405020304" pitchFamily="18" charset="0"/>
                  <a:cs typeface="Arial" panose="020B0604020202020204" pitchFamily="34" charset="0"/>
                </a:rPr>
                <a:t>Câu chuyện này do đâu em biết? </a:t>
              </a:r>
              <a:endParaRPr lang="en-US" sz="4400">
                <a:latin typeface="Arial" panose="020B0604020202020204" pitchFamily="34" charset="0"/>
                <a:cs typeface="Arial" panose="020B0604020202020204" pitchFamily="34" charset="0"/>
              </a:endParaRPr>
            </a:p>
          </p:txBody>
        </p:sp>
      </p:grpSp>
      <p:grpSp>
        <p:nvGrpSpPr>
          <p:cNvPr id="38" name="Nhóm 37">
            <a:extLst>
              <a:ext uri="{FF2B5EF4-FFF2-40B4-BE49-F238E27FC236}">
                <a16:creationId xmlns:a16="http://schemas.microsoft.com/office/drawing/2014/main" id="{8B886465-F137-E4DB-48A3-EA48CA05C3ED}"/>
              </a:ext>
            </a:extLst>
          </p:cNvPr>
          <p:cNvGrpSpPr/>
          <p:nvPr/>
        </p:nvGrpSpPr>
        <p:grpSpPr>
          <a:xfrm>
            <a:off x="4724400" y="5927120"/>
            <a:ext cx="10821539" cy="1349167"/>
            <a:chOff x="2271133" y="5895175"/>
            <a:chExt cx="10606667" cy="131201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2271133" y="5895175"/>
              <a:ext cx="10606667" cy="131201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2520041" y="6242273"/>
              <a:ext cx="10207269" cy="635393"/>
            </a:xfrm>
            <a:prstGeom prst="rect">
              <a:avLst/>
            </a:prstGeom>
            <a:noFill/>
          </p:spPr>
          <p:txBody>
            <a:bodyPr wrap="square">
              <a:spAutoFit/>
            </a:bodyPr>
            <a:lstStyle/>
            <a:p>
              <a:pPr>
                <a:lnSpc>
                  <a:spcPct val="82000"/>
                </a:lnSpc>
              </a:pPr>
              <a:r>
                <a:rPr lang="vi-VN" sz="4400">
                  <a:effectLst/>
                  <a:ea typeface="Times New Roman" panose="02020603050405020304" pitchFamily="18" charset="0"/>
                </a:rPr>
                <a:t>Em đã nghe kể lại, đã đọc trong sách,...</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48522" y="5536381"/>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txBody>
                <a:bodyPr/>
                <a:lstStyle/>
                <a:p>
                  <a:endParaRPr lang="en-SG"/>
                </a:p>
              </p:txBody>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txBody>
              <a:bodyPr/>
              <a:lstStyle/>
              <a:p>
                <a:endParaRPr lang="en-SG"/>
              </a:p>
            </p:txBody>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3919240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pt-BR" sz="4400">
                  <a:effectLst/>
                  <a:latin typeface="Arial" panose="020B0604020202020204" pitchFamily="34" charset="0"/>
                  <a:ea typeface="Times New Roman" panose="02020603050405020304" pitchFamily="18" charset="0"/>
                  <a:cs typeface="Arial" panose="020B0604020202020204" pitchFamily="34" charset="0"/>
                </a:rPr>
                <a:t>Câu chuyện cần kể về nội dung gì? </a:t>
              </a:r>
              <a:endParaRPr lang="en-US" sz="4400">
                <a:latin typeface="Arial" panose="020B0604020202020204" pitchFamily="34" charset="0"/>
                <a:cs typeface="Arial" panose="020B0604020202020204" pitchFamily="34" charset="0"/>
              </a:endParaRPr>
            </a:p>
          </p:txBody>
        </p:sp>
      </p:grpSp>
      <p:grpSp>
        <p:nvGrpSpPr>
          <p:cNvPr id="9" name="Nhóm 8">
            <a:extLst>
              <a:ext uri="{FF2B5EF4-FFF2-40B4-BE49-F238E27FC236}">
                <a16:creationId xmlns:a16="http://schemas.microsoft.com/office/drawing/2014/main" id="{F52158BA-030D-FB54-5AB2-5B37A6875992}"/>
              </a:ext>
            </a:extLst>
          </p:cNvPr>
          <p:cNvGrpSpPr/>
          <p:nvPr/>
        </p:nvGrpSpPr>
        <p:grpSpPr>
          <a:xfrm>
            <a:off x="3283808" y="5582554"/>
            <a:ext cx="12269339" cy="1728957"/>
            <a:chOff x="3283808" y="5582554"/>
            <a:chExt cx="12269339" cy="172895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3283808" y="5582554"/>
              <a:ext cx="12269339" cy="172895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3588214" y="5728496"/>
              <a:ext cx="11807332" cy="1469248"/>
            </a:xfrm>
            <a:prstGeom prst="rect">
              <a:avLst/>
            </a:prstGeom>
            <a:noFill/>
          </p:spPr>
          <p:txBody>
            <a:bodyPr wrap="square">
              <a:spAutoFit/>
            </a:bodyPr>
            <a:lstStyle/>
            <a:p>
              <a:pPr>
                <a:lnSpc>
                  <a:spcPct val="104000"/>
                </a:lnSpc>
              </a:pPr>
              <a:r>
                <a:rPr lang="vi-VN" sz="4400">
                  <a:effectLst/>
                  <a:ea typeface="Times New Roman" panose="02020603050405020304" pitchFamily="18" charset="0"/>
                </a:rPr>
                <a:t>Câu chuyện ca ngợi lòng dũng cảm hoặc trí thông minh của con người.</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75706" y="5483819"/>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txBody>
                <a:bodyPr/>
                <a:lstStyle/>
                <a:p>
                  <a:endParaRPr lang="en-SG"/>
                </a:p>
              </p:txBody>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txBody>
              <a:bodyPr/>
              <a:lstStyle/>
              <a:p>
                <a:endParaRPr lang="en-SG"/>
              </a:p>
            </p:txBody>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1887998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txBody>
          <a:bodyPr/>
          <a:lstStyle/>
          <a:p>
            <a:endParaRPr lang="en-SG"/>
          </a:p>
        </p:txBody>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en-SG"/>
            </a:p>
          </p:txBody>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8" name="Hộp Văn bản 37">
            <a:extLst>
              <a:ext uri="{FF2B5EF4-FFF2-40B4-BE49-F238E27FC236}">
                <a16:creationId xmlns:a16="http://schemas.microsoft.com/office/drawing/2014/main" id="{5EB7F693-9BBC-1EF3-7B1A-B45E52BF8507}"/>
              </a:ext>
            </a:extLst>
          </p:cNvPr>
          <p:cNvSpPr txBox="1">
            <a:spLocks noChangeAspect="1"/>
          </p:cNvSpPr>
          <p:nvPr/>
        </p:nvSpPr>
        <p:spPr>
          <a:xfrm>
            <a:off x="6272846" y="2546199"/>
            <a:ext cx="5963336" cy="977494"/>
          </a:xfrm>
          <a:custGeom>
            <a:avLst/>
            <a:gdLst/>
            <a:ahLst/>
            <a:cxnLst/>
            <a:rect l="l" t="t" r="r" b="b"/>
            <a:pathLst>
              <a:path w="5963336"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5771312" y="185623"/>
                </a:moveTo>
                <a:cubicBezTo>
                  <a:pt x="5829224" y="185623"/>
                  <a:pt x="5875553" y="203911"/>
                  <a:pt x="5910300" y="240487"/>
                </a:cubicBezTo>
                <a:cubicBezTo>
                  <a:pt x="5945658" y="276454"/>
                  <a:pt x="5963336" y="323393"/>
                  <a:pt x="5963336" y="381305"/>
                </a:cubicBezTo>
                <a:cubicBezTo>
                  <a:pt x="5963336" y="417271"/>
                  <a:pt x="5955411" y="448971"/>
                  <a:pt x="5939561" y="476403"/>
                </a:cubicBezTo>
                <a:cubicBezTo>
                  <a:pt x="5923712" y="503835"/>
                  <a:pt x="5898718" y="533705"/>
                  <a:pt x="5864580" y="566014"/>
                </a:cubicBezTo>
                <a:lnTo>
                  <a:pt x="5727420" y="695859"/>
                </a:lnTo>
                <a:lnTo>
                  <a:pt x="5727420" y="697687"/>
                </a:lnTo>
                <a:lnTo>
                  <a:pt x="5956020" y="697687"/>
                </a:lnTo>
                <a:lnTo>
                  <a:pt x="5956020" y="795528"/>
                </a:lnTo>
                <a:lnTo>
                  <a:pt x="5578374" y="795528"/>
                </a:lnTo>
                <a:lnTo>
                  <a:pt x="5578374" y="702259"/>
                </a:lnTo>
                <a:lnTo>
                  <a:pt x="5784113" y="502006"/>
                </a:lnTo>
                <a:cubicBezTo>
                  <a:pt x="5829833" y="458115"/>
                  <a:pt x="5852694" y="417576"/>
                  <a:pt x="5852694" y="380391"/>
                </a:cubicBezTo>
                <a:cubicBezTo>
                  <a:pt x="5852694" y="352349"/>
                  <a:pt x="5845874" y="329794"/>
                  <a:pt x="5832234" y="312725"/>
                </a:cubicBezTo>
                <a:cubicBezTo>
                  <a:pt x="5818594" y="295656"/>
                  <a:pt x="5798134" y="287122"/>
                  <a:pt x="5770854" y="287122"/>
                </a:cubicBezTo>
                <a:cubicBezTo>
                  <a:pt x="5743575" y="287122"/>
                  <a:pt x="5722963" y="295961"/>
                  <a:pt x="5709018" y="313639"/>
                </a:cubicBezTo>
                <a:cubicBezTo>
                  <a:pt x="5695073" y="331318"/>
                  <a:pt x="5688101" y="355702"/>
                  <a:pt x="5688101" y="386791"/>
                </a:cubicBezTo>
                <a:lnTo>
                  <a:pt x="5688101" y="395021"/>
                </a:lnTo>
                <a:lnTo>
                  <a:pt x="5579288" y="395021"/>
                </a:lnTo>
                <a:lnTo>
                  <a:pt x="5579288" y="386791"/>
                </a:lnTo>
                <a:cubicBezTo>
                  <a:pt x="5579288" y="356311"/>
                  <a:pt x="5583708" y="328727"/>
                  <a:pt x="5592546" y="304038"/>
                </a:cubicBezTo>
                <a:cubicBezTo>
                  <a:pt x="5601386" y="279349"/>
                  <a:pt x="5614188" y="258166"/>
                  <a:pt x="5630951" y="240487"/>
                </a:cubicBezTo>
                <a:cubicBezTo>
                  <a:pt x="5647715" y="222809"/>
                  <a:pt x="5667984" y="209245"/>
                  <a:pt x="5691759" y="199797"/>
                </a:cubicBezTo>
                <a:cubicBezTo>
                  <a:pt x="5715533" y="190347"/>
                  <a:pt x="5742050" y="185623"/>
                  <a:pt x="5771312" y="185623"/>
                </a:cubicBez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41" name="Hộp Văn bản 40">
            <a:extLst>
              <a:ext uri="{FF2B5EF4-FFF2-40B4-BE49-F238E27FC236}">
                <a16:creationId xmlns:a16="http://schemas.microsoft.com/office/drawing/2014/main" id="{734D8111-9D2B-B13E-88CF-C936F47B880B}"/>
              </a:ext>
            </a:extLst>
          </p:cNvPr>
          <p:cNvSpPr txBox="1">
            <a:spLocks noChangeAspect="1"/>
          </p:cNvSpPr>
          <p:nvPr/>
        </p:nvSpPr>
        <p:spPr>
          <a:xfrm>
            <a:off x="5159967" y="3879304"/>
            <a:ext cx="7937821" cy="1043101"/>
          </a:xfrm>
          <a:custGeom>
            <a:avLst/>
            <a:gdLst/>
            <a:ahLst/>
            <a:cxnLst/>
            <a:rect l="l" t="t" r="r" b="b"/>
            <a:pathLst>
              <a:path w="7937821" h="1043101">
                <a:moveTo>
                  <a:pt x="7266403" y="602904"/>
                </a:moveTo>
                <a:cubicBezTo>
                  <a:pt x="7227027" y="602904"/>
                  <a:pt x="7196937" y="616224"/>
                  <a:pt x="7176135" y="642866"/>
                </a:cubicBezTo>
                <a:cubicBezTo>
                  <a:pt x="7154589" y="670251"/>
                  <a:pt x="7143817" y="705779"/>
                  <a:pt x="7143817" y="749450"/>
                </a:cubicBezTo>
                <a:cubicBezTo>
                  <a:pt x="7143817" y="771646"/>
                  <a:pt x="7147159" y="791625"/>
                  <a:pt x="7153846" y="809386"/>
                </a:cubicBezTo>
                <a:cubicBezTo>
                  <a:pt x="7160533" y="826415"/>
                  <a:pt x="7169448" y="841216"/>
                  <a:pt x="7180592" y="853789"/>
                </a:cubicBezTo>
                <a:cubicBezTo>
                  <a:pt x="7190993" y="864898"/>
                  <a:pt x="7203995" y="874150"/>
                  <a:pt x="7219597" y="881545"/>
                </a:cubicBezTo>
                <a:cubicBezTo>
                  <a:pt x="7233713" y="888208"/>
                  <a:pt x="7249315" y="891540"/>
                  <a:pt x="7266403" y="891540"/>
                </a:cubicBezTo>
                <a:cubicBezTo>
                  <a:pt x="7282747" y="891540"/>
                  <a:pt x="7298349" y="888208"/>
                  <a:pt x="7313209" y="881545"/>
                </a:cubicBezTo>
                <a:cubicBezTo>
                  <a:pt x="7328811" y="874150"/>
                  <a:pt x="7341812" y="864898"/>
                  <a:pt x="7352213" y="853789"/>
                </a:cubicBezTo>
                <a:cubicBezTo>
                  <a:pt x="7363358" y="841216"/>
                  <a:pt x="7372273" y="826415"/>
                  <a:pt x="7378960" y="809386"/>
                </a:cubicBezTo>
                <a:cubicBezTo>
                  <a:pt x="7385647" y="791625"/>
                  <a:pt x="7388990" y="771275"/>
                  <a:pt x="7388990" y="748336"/>
                </a:cubicBezTo>
                <a:cubicBezTo>
                  <a:pt x="7388990" y="703190"/>
                  <a:pt x="7378217" y="667662"/>
                  <a:pt x="7356671" y="641752"/>
                </a:cubicBezTo>
                <a:cubicBezTo>
                  <a:pt x="7335126" y="615853"/>
                  <a:pt x="7305037" y="602904"/>
                  <a:pt x="7266403" y="602904"/>
                </a:cubicBezTo>
                <a:close/>
                <a:moveTo>
                  <a:pt x="6596710" y="602904"/>
                </a:moveTo>
                <a:cubicBezTo>
                  <a:pt x="6556591" y="602904"/>
                  <a:pt x="6526129" y="616648"/>
                  <a:pt x="6505327" y="644137"/>
                </a:cubicBezTo>
                <a:cubicBezTo>
                  <a:pt x="6484525" y="671626"/>
                  <a:pt x="6474123" y="706174"/>
                  <a:pt x="6474123" y="747779"/>
                </a:cubicBezTo>
                <a:cubicBezTo>
                  <a:pt x="6474123" y="787898"/>
                  <a:pt x="6484525" y="821702"/>
                  <a:pt x="6505327" y="849191"/>
                </a:cubicBezTo>
                <a:cubicBezTo>
                  <a:pt x="6526129" y="876681"/>
                  <a:pt x="6556591" y="890425"/>
                  <a:pt x="6596710" y="890425"/>
                </a:cubicBezTo>
                <a:lnTo>
                  <a:pt x="6595595" y="894883"/>
                </a:lnTo>
                <a:cubicBezTo>
                  <a:pt x="6614911" y="894883"/>
                  <a:pt x="6632743" y="890797"/>
                  <a:pt x="6649088" y="882624"/>
                </a:cubicBezTo>
                <a:cubicBezTo>
                  <a:pt x="6664690" y="874452"/>
                  <a:pt x="6677691" y="863679"/>
                  <a:pt x="6688093" y="850306"/>
                </a:cubicBezTo>
                <a:cubicBezTo>
                  <a:pt x="6697751" y="836933"/>
                  <a:pt x="6705552" y="821331"/>
                  <a:pt x="6711496" y="803500"/>
                </a:cubicBezTo>
                <a:cubicBezTo>
                  <a:pt x="6716696" y="787155"/>
                  <a:pt x="6719297" y="768953"/>
                  <a:pt x="6719297" y="748893"/>
                </a:cubicBezTo>
                <a:cubicBezTo>
                  <a:pt x="6719297" y="727348"/>
                  <a:pt x="6716696" y="708402"/>
                  <a:pt x="6711496" y="692058"/>
                </a:cubicBezTo>
                <a:cubicBezTo>
                  <a:pt x="6705552" y="674227"/>
                  <a:pt x="6697751" y="658625"/>
                  <a:pt x="6688093" y="645252"/>
                </a:cubicBezTo>
                <a:cubicBezTo>
                  <a:pt x="6678434" y="631879"/>
                  <a:pt x="6665804" y="621477"/>
                  <a:pt x="6650203" y="614048"/>
                </a:cubicBezTo>
                <a:cubicBezTo>
                  <a:pt x="6635343" y="606618"/>
                  <a:pt x="6617512" y="602904"/>
                  <a:pt x="6596710" y="602904"/>
                </a:cubicBezTo>
                <a:close/>
                <a:moveTo>
                  <a:pt x="5688701" y="602904"/>
                </a:moveTo>
                <a:lnTo>
                  <a:pt x="5689815" y="605132"/>
                </a:lnTo>
                <a:cubicBezTo>
                  <a:pt x="5659355" y="605132"/>
                  <a:pt x="5634837" y="612933"/>
                  <a:pt x="5616263" y="628535"/>
                </a:cubicBezTo>
                <a:cubicBezTo>
                  <a:pt x="5597690" y="643394"/>
                  <a:pt x="5585059" y="666426"/>
                  <a:pt x="5578373" y="697630"/>
                </a:cubicBezTo>
                <a:lnTo>
                  <a:pt x="5786771" y="697630"/>
                </a:lnTo>
                <a:cubicBezTo>
                  <a:pt x="5786771" y="686485"/>
                  <a:pt x="5784541" y="675341"/>
                  <a:pt x="5780084" y="664197"/>
                </a:cubicBezTo>
                <a:cubicBezTo>
                  <a:pt x="5775626" y="652310"/>
                  <a:pt x="5769683" y="642280"/>
                  <a:pt x="5762253" y="634108"/>
                </a:cubicBezTo>
                <a:cubicBezTo>
                  <a:pt x="5754081" y="624449"/>
                  <a:pt x="5744051" y="617020"/>
                  <a:pt x="5732164" y="611819"/>
                </a:cubicBezTo>
                <a:cubicBezTo>
                  <a:pt x="5718791" y="605875"/>
                  <a:pt x="5704303" y="602904"/>
                  <a:pt x="5688701" y="602904"/>
                </a:cubicBezTo>
                <a:close/>
                <a:moveTo>
                  <a:pt x="3488426" y="602904"/>
                </a:moveTo>
                <a:lnTo>
                  <a:pt x="3489541" y="605132"/>
                </a:lnTo>
                <a:cubicBezTo>
                  <a:pt x="3459079" y="605132"/>
                  <a:pt x="3434562" y="612933"/>
                  <a:pt x="3415989" y="628535"/>
                </a:cubicBezTo>
                <a:cubicBezTo>
                  <a:pt x="3397415" y="643394"/>
                  <a:pt x="3384785" y="666426"/>
                  <a:pt x="3378098" y="697630"/>
                </a:cubicBezTo>
                <a:lnTo>
                  <a:pt x="3586495" y="697630"/>
                </a:lnTo>
                <a:cubicBezTo>
                  <a:pt x="3586495" y="686485"/>
                  <a:pt x="3584267" y="675341"/>
                  <a:pt x="3579809" y="664197"/>
                </a:cubicBezTo>
                <a:cubicBezTo>
                  <a:pt x="3575351" y="652310"/>
                  <a:pt x="3569408" y="642280"/>
                  <a:pt x="3561978" y="634108"/>
                </a:cubicBezTo>
                <a:cubicBezTo>
                  <a:pt x="3553806" y="624449"/>
                  <a:pt x="3543776" y="617020"/>
                  <a:pt x="3531889" y="611819"/>
                </a:cubicBezTo>
                <a:cubicBezTo>
                  <a:pt x="3518515" y="605875"/>
                  <a:pt x="3504028" y="602904"/>
                  <a:pt x="3488426" y="602904"/>
                </a:cubicBezTo>
                <a:close/>
                <a:moveTo>
                  <a:pt x="5008977" y="601789"/>
                </a:moveTo>
                <a:cubicBezTo>
                  <a:pt x="4969601" y="601789"/>
                  <a:pt x="4939512" y="615162"/>
                  <a:pt x="4918709" y="641908"/>
                </a:cubicBezTo>
                <a:cubicBezTo>
                  <a:pt x="4897163" y="669398"/>
                  <a:pt x="4886391" y="705059"/>
                  <a:pt x="4886391" y="748893"/>
                </a:cubicBezTo>
                <a:cubicBezTo>
                  <a:pt x="4886391" y="771182"/>
                  <a:pt x="4889735" y="791241"/>
                  <a:pt x="4896421" y="809072"/>
                </a:cubicBezTo>
                <a:cubicBezTo>
                  <a:pt x="4903107" y="826160"/>
                  <a:pt x="4912023" y="841019"/>
                  <a:pt x="4923167" y="853649"/>
                </a:cubicBezTo>
                <a:cubicBezTo>
                  <a:pt x="4933569" y="864793"/>
                  <a:pt x="4946571" y="874080"/>
                  <a:pt x="4962173" y="881510"/>
                </a:cubicBezTo>
                <a:cubicBezTo>
                  <a:pt x="4976288" y="888196"/>
                  <a:pt x="4991890" y="891540"/>
                  <a:pt x="5008977" y="891540"/>
                </a:cubicBezTo>
                <a:cubicBezTo>
                  <a:pt x="5025323" y="891540"/>
                  <a:pt x="5040925" y="888196"/>
                  <a:pt x="5055783" y="881510"/>
                </a:cubicBezTo>
                <a:cubicBezTo>
                  <a:pt x="5071385" y="874080"/>
                  <a:pt x="5084387" y="864793"/>
                  <a:pt x="5094789" y="853649"/>
                </a:cubicBezTo>
                <a:cubicBezTo>
                  <a:pt x="5105933" y="841019"/>
                  <a:pt x="5114849" y="826160"/>
                  <a:pt x="5121535" y="809072"/>
                </a:cubicBezTo>
                <a:cubicBezTo>
                  <a:pt x="5128221" y="791241"/>
                  <a:pt x="5131565" y="770810"/>
                  <a:pt x="5131565" y="747779"/>
                </a:cubicBezTo>
                <a:cubicBezTo>
                  <a:pt x="5131565" y="701716"/>
                  <a:pt x="5120049" y="666054"/>
                  <a:pt x="5097017" y="640794"/>
                </a:cubicBezTo>
                <a:cubicBezTo>
                  <a:pt x="5073243" y="614791"/>
                  <a:pt x="5043897" y="601789"/>
                  <a:pt x="5008977" y="601789"/>
                </a:cubicBezTo>
                <a:close/>
                <a:moveTo>
                  <a:pt x="840810" y="462486"/>
                </a:moveTo>
                <a:cubicBezTo>
                  <a:pt x="865328" y="462486"/>
                  <a:pt x="885387" y="470287"/>
                  <a:pt x="900989" y="485889"/>
                </a:cubicBezTo>
                <a:cubicBezTo>
                  <a:pt x="916591" y="501491"/>
                  <a:pt x="924392" y="520808"/>
                  <a:pt x="924392" y="543839"/>
                </a:cubicBezTo>
                <a:lnTo>
                  <a:pt x="924392" y="829132"/>
                </a:lnTo>
                <a:cubicBezTo>
                  <a:pt x="924392" y="842505"/>
                  <a:pt x="926249" y="854764"/>
                  <a:pt x="929964" y="865908"/>
                </a:cubicBezTo>
                <a:cubicBezTo>
                  <a:pt x="932935" y="875566"/>
                  <a:pt x="939250" y="880395"/>
                  <a:pt x="948909" y="880395"/>
                </a:cubicBezTo>
                <a:cubicBezTo>
                  <a:pt x="963768" y="880395"/>
                  <a:pt x="973798" y="887453"/>
                  <a:pt x="978998" y="901569"/>
                </a:cubicBezTo>
                <a:cubicBezTo>
                  <a:pt x="984942" y="917171"/>
                  <a:pt x="987914" y="931659"/>
                  <a:pt x="987914" y="945032"/>
                </a:cubicBezTo>
                <a:cubicBezTo>
                  <a:pt x="987914" y="971035"/>
                  <a:pt x="980113" y="992209"/>
                  <a:pt x="964511" y="1008554"/>
                </a:cubicBezTo>
                <a:cubicBezTo>
                  <a:pt x="948909" y="1024899"/>
                  <a:pt x="924764" y="1033072"/>
                  <a:pt x="892073" y="1033072"/>
                </a:cubicBezTo>
                <a:cubicBezTo>
                  <a:pt x="871271" y="1033072"/>
                  <a:pt x="852697" y="1029728"/>
                  <a:pt x="836352" y="1023042"/>
                </a:cubicBezTo>
                <a:cubicBezTo>
                  <a:pt x="819265" y="1016355"/>
                  <a:pt x="804777" y="1005211"/>
                  <a:pt x="792889" y="989609"/>
                </a:cubicBezTo>
                <a:cubicBezTo>
                  <a:pt x="781002" y="974750"/>
                  <a:pt x="771716" y="954690"/>
                  <a:pt x="765029" y="929430"/>
                </a:cubicBezTo>
                <a:cubicBezTo>
                  <a:pt x="758342" y="904913"/>
                  <a:pt x="754999" y="874823"/>
                  <a:pt x="754999" y="839162"/>
                </a:cubicBezTo>
                <a:lnTo>
                  <a:pt x="754999" y="540496"/>
                </a:lnTo>
                <a:lnTo>
                  <a:pt x="757228" y="544953"/>
                </a:lnTo>
                <a:cubicBezTo>
                  <a:pt x="757228" y="521179"/>
                  <a:pt x="765029" y="501491"/>
                  <a:pt x="780631" y="485889"/>
                </a:cubicBezTo>
                <a:cubicBezTo>
                  <a:pt x="796233" y="470287"/>
                  <a:pt x="816292" y="462486"/>
                  <a:pt x="840810" y="462486"/>
                </a:cubicBezTo>
                <a:close/>
                <a:moveTo>
                  <a:pt x="7790716" y="461372"/>
                </a:moveTo>
                <a:cubicBezTo>
                  <a:pt x="7815233" y="461372"/>
                  <a:pt x="7835293" y="469173"/>
                  <a:pt x="7850895" y="484775"/>
                </a:cubicBezTo>
                <a:cubicBezTo>
                  <a:pt x="7866497" y="500377"/>
                  <a:pt x="7874298" y="519693"/>
                  <a:pt x="7874298" y="542725"/>
                </a:cubicBezTo>
                <a:lnTo>
                  <a:pt x="7874298" y="828017"/>
                </a:lnTo>
                <a:cubicBezTo>
                  <a:pt x="7874298" y="841391"/>
                  <a:pt x="7876155" y="853649"/>
                  <a:pt x="7879870" y="864793"/>
                </a:cubicBezTo>
                <a:cubicBezTo>
                  <a:pt x="7882842" y="874452"/>
                  <a:pt x="7889157" y="879281"/>
                  <a:pt x="7898815" y="879281"/>
                </a:cubicBezTo>
                <a:cubicBezTo>
                  <a:pt x="7913674" y="879281"/>
                  <a:pt x="7923705" y="886339"/>
                  <a:pt x="7928905" y="900455"/>
                </a:cubicBezTo>
                <a:cubicBezTo>
                  <a:pt x="7934849" y="916057"/>
                  <a:pt x="7937821" y="930545"/>
                  <a:pt x="7937821" y="943918"/>
                </a:cubicBezTo>
                <a:cubicBezTo>
                  <a:pt x="7937821" y="969921"/>
                  <a:pt x="7930019" y="991095"/>
                  <a:pt x="7914417" y="1007440"/>
                </a:cubicBezTo>
                <a:cubicBezTo>
                  <a:pt x="7898815" y="1023785"/>
                  <a:pt x="7874669" y="1031957"/>
                  <a:pt x="7841980" y="1031957"/>
                </a:cubicBezTo>
                <a:cubicBezTo>
                  <a:pt x="7821177" y="1031957"/>
                  <a:pt x="7802603" y="1028614"/>
                  <a:pt x="7786258" y="1021927"/>
                </a:cubicBezTo>
                <a:cubicBezTo>
                  <a:pt x="7769171" y="1015241"/>
                  <a:pt x="7754683" y="1004097"/>
                  <a:pt x="7742795" y="988495"/>
                </a:cubicBezTo>
                <a:cubicBezTo>
                  <a:pt x="7730909" y="973636"/>
                  <a:pt x="7721622" y="953576"/>
                  <a:pt x="7714935" y="928316"/>
                </a:cubicBezTo>
                <a:cubicBezTo>
                  <a:pt x="7708249" y="903798"/>
                  <a:pt x="7704905" y="873709"/>
                  <a:pt x="7704905" y="838047"/>
                </a:cubicBezTo>
                <a:lnTo>
                  <a:pt x="7704905" y="539381"/>
                </a:lnTo>
                <a:lnTo>
                  <a:pt x="7707134" y="543839"/>
                </a:lnTo>
                <a:cubicBezTo>
                  <a:pt x="7707134" y="520065"/>
                  <a:pt x="7714935" y="500377"/>
                  <a:pt x="7730537" y="484775"/>
                </a:cubicBezTo>
                <a:cubicBezTo>
                  <a:pt x="7746139" y="469173"/>
                  <a:pt x="7766199" y="461372"/>
                  <a:pt x="7790716" y="461372"/>
                </a:cubicBezTo>
                <a:close/>
                <a:moveTo>
                  <a:pt x="2999641" y="461372"/>
                </a:moveTo>
                <a:cubicBezTo>
                  <a:pt x="3024159" y="461372"/>
                  <a:pt x="3044218" y="469173"/>
                  <a:pt x="3059820" y="484775"/>
                </a:cubicBezTo>
                <a:cubicBezTo>
                  <a:pt x="3075422" y="500377"/>
                  <a:pt x="3083223" y="519693"/>
                  <a:pt x="3083223" y="542725"/>
                </a:cubicBezTo>
                <a:lnTo>
                  <a:pt x="3083223" y="828017"/>
                </a:lnTo>
                <a:cubicBezTo>
                  <a:pt x="3083223" y="841391"/>
                  <a:pt x="3085080" y="853649"/>
                  <a:pt x="3088795" y="864793"/>
                </a:cubicBezTo>
                <a:cubicBezTo>
                  <a:pt x="3091767" y="874452"/>
                  <a:pt x="3098082" y="879281"/>
                  <a:pt x="3107741" y="879281"/>
                </a:cubicBezTo>
                <a:cubicBezTo>
                  <a:pt x="3122599" y="879281"/>
                  <a:pt x="3132629" y="886339"/>
                  <a:pt x="3137830" y="900455"/>
                </a:cubicBezTo>
                <a:cubicBezTo>
                  <a:pt x="3143774" y="916057"/>
                  <a:pt x="3146745" y="930545"/>
                  <a:pt x="3146745" y="943918"/>
                </a:cubicBezTo>
                <a:cubicBezTo>
                  <a:pt x="3146745" y="969921"/>
                  <a:pt x="3138944" y="991095"/>
                  <a:pt x="3123342" y="1007440"/>
                </a:cubicBezTo>
                <a:cubicBezTo>
                  <a:pt x="3107741" y="1023785"/>
                  <a:pt x="3083594" y="1031957"/>
                  <a:pt x="3050905" y="1031957"/>
                </a:cubicBezTo>
                <a:cubicBezTo>
                  <a:pt x="3030102" y="1031957"/>
                  <a:pt x="3011528" y="1028614"/>
                  <a:pt x="2995184" y="1021927"/>
                </a:cubicBezTo>
                <a:cubicBezTo>
                  <a:pt x="2978095" y="1015241"/>
                  <a:pt x="2963608" y="1004097"/>
                  <a:pt x="2951721" y="988495"/>
                </a:cubicBezTo>
                <a:cubicBezTo>
                  <a:pt x="2939834" y="973636"/>
                  <a:pt x="2930547" y="953576"/>
                  <a:pt x="2923860" y="928316"/>
                </a:cubicBezTo>
                <a:cubicBezTo>
                  <a:pt x="2917174" y="903798"/>
                  <a:pt x="2913830" y="873709"/>
                  <a:pt x="2913830" y="838047"/>
                </a:cubicBezTo>
                <a:lnTo>
                  <a:pt x="2913830" y="539381"/>
                </a:lnTo>
                <a:lnTo>
                  <a:pt x="2916059" y="543839"/>
                </a:lnTo>
                <a:cubicBezTo>
                  <a:pt x="2916059" y="520065"/>
                  <a:pt x="2923860" y="500377"/>
                  <a:pt x="2939462" y="484775"/>
                </a:cubicBezTo>
                <a:cubicBezTo>
                  <a:pt x="2955064" y="469173"/>
                  <a:pt x="2975124" y="461372"/>
                  <a:pt x="2999641" y="461372"/>
                </a:cubicBezTo>
                <a:close/>
                <a:moveTo>
                  <a:pt x="3949912" y="458028"/>
                </a:moveTo>
                <a:cubicBezTo>
                  <a:pt x="3972943" y="458028"/>
                  <a:pt x="3993003" y="465847"/>
                  <a:pt x="4010091" y="481484"/>
                </a:cubicBezTo>
                <a:cubicBezTo>
                  <a:pt x="4026436" y="497132"/>
                  <a:pt x="4034609" y="516872"/>
                  <a:pt x="4034609" y="540705"/>
                </a:cubicBezTo>
                <a:lnTo>
                  <a:pt x="4034609" y="782047"/>
                </a:lnTo>
                <a:cubicBezTo>
                  <a:pt x="4034609" y="816316"/>
                  <a:pt x="4041667" y="842760"/>
                  <a:pt x="4055783" y="861381"/>
                </a:cubicBezTo>
                <a:cubicBezTo>
                  <a:pt x="4070641" y="880744"/>
                  <a:pt x="4092187" y="890425"/>
                  <a:pt x="4120419" y="890425"/>
                </a:cubicBezTo>
                <a:cubicBezTo>
                  <a:pt x="4149394" y="890425"/>
                  <a:pt x="4170568" y="880744"/>
                  <a:pt x="4183941" y="861381"/>
                </a:cubicBezTo>
                <a:cubicBezTo>
                  <a:pt x="4197315" y="842760"/>
                  <a:pt x="4204001" y="816316"/>
                  <a:pt x="4204001" y="782047"/>
                </a:cubicBezTo>
                <a:lnTo>
                  <a:pt x="4204001" y="540705"/>
                </a:lnTo>
                <a:cubicBezTo>
                  <a:pt x="4204001" y="516872"/>
                  <a:pt x="4212173" y="497132"/>
                  <a:pt x="4228519" y="481484"/>
                </a:cubicBezTo>
                <a:cubicBezTo>
                  <a:pt x="4244863" y="465847"/>
                  <a:pt x="4264923" y="458028"/>
                  <a:pt x="4288697" y="458028"/>
                </a:cubicBezTo>
                <a:cubicBezTo>
                  <a:pt x="4311729" y="458028"/>
                  <a:pt x="4331789" y="465829"/>
                  <a:pt x="4348876" y="481431"/>
                </a:cubicBezTo>
                <a:cubicBezTo>
                  <a:pt x="4365221" y="497033"/>
                  <a:pt x="4373393" y="516721"/>
                  <a:pt x="4373393" y="540496"/>
                </a:cubicBezTo>
                <a:lnTo>
                  <a:pt x="4373393" y="776754"/>
                </a:lnTo>
                <a:cubicBezTo>
                  <a:pt x="4373393" y="816873"/>
                  <a:pt x="4367450" y="852535"/>
                  <a:pt x="4355563" y="883739"/>
                </a:cubicBezTo>
                <a:cubicBezTo>
                  <a:pt x="4342933" y="916429"/>
                  <a:pt x="4325845" y="944289"/>
                  <a:pt x="4304299" y="967321"/>
                </a:cubicBezTo>
                <a:cubicBezTo>
                  <a:pt x="4282753" y="990352"/>
                  <a:pt x="4256007" y="1008554"/>
                  <a:pt x="4224061" y="1021927"/>
                </a:cubicBezTo>
                <a:cubicBezTo>
                  <a:pt x="4192857" y="1035300"/>
                  <a:pt x="4157938" y="1041987"/>
                  <a:pt x="4119305" y="1041987"/>
                </a:cubicBezTo>
                <a:cubicBezTo>
                  <a:pt x="4080671" y="1041987"/>
                  <a:pt x="4045753" y="1035300"/>
                  <a:pt x="4014549" y="1021927"/>
                </a:cubicBezTo>
                <a:cubicBezTo>
                  <a:pt x="3982602" y="1008554"/>
                  <a:pt x="3955856" y="990352"/>
                  <a:pt x="3934310" y="967321"/>
                </a:cubicBezTo>
                <a:cubicBezTo>
                  <a:pt x="3912765" y="944289"/>
                  <a:pt x="3895677" y="916429"/>
                  <a:pt x="3883047" y="883739"/>
                </a:cubicBezTo>
                <a:cubicBezTo>
                  <a:pt x="3871159" y="852535"/>
                  <a:pt x="3865216" y="816873"/>
                  <a:pt x="3865216" y="776754"/>
                </a:cubicBezTo>
                <a:lnTo>
                  <a:pt x="3865216" y="540496"/>
                </a:lnTo>
                <a:cubicBezTo>
                  <a:pt x="3865216" y="516721"/>
                  <a:pt x="3873389" y="497033"/>
                  <a:pt x="3889733" y="481431"/>
                </a:cubicBezTo>
                <a:cubicBezTo>
                  <a:pt x="3906078" y="465829"/>
                  <a:pt x="3926138" y="458028"/>
                  <a:pt x="3949912" y="458028"/>
                </a:cubicBezTo>
                <a:close/>
                <a:moveTo>
                  <a:pt x="1388084" y="451342"/>
                </a:moveTo>
                <a:cubicBezTo>
                  <a:pt x="1423618" y="451342"/>
                  <a:pt x="1454340" y="460193"/>
                  <a:pt x="1480251" y="477896"/>
                </a:cubicBezTo>
                <a:cubicBezTo>
                  <a:pt x="1505418" y="495600"/>
                  <a:pt x="1524294" y="521046"/>
                  <a:pt x="1536878" y="554235"/>
                </a:cubicBezTo>
                <a:cubicBezTo>
                  <a:pt x="1549508" y="520303"/>
                  <a:pt x="1566596" y="494857"/>
                  <a:pt x="1588141" y="477896"/>
                </a:cubicBezTo>
                <a:cubicBezTo>
                  <a:pt x="1610430" y="460193"/>
                  <a:pt x="1640519" y="451342"/>
                  <a:pt x="1678410" y="451342"/>
                </a:cubicBezTo>
                <a:cubicBezTo>
                  <a:pt x="1738588" y="451342"/>
                  <a:pt x="1785394" y="470659"/>
                  <a:pt x="1818827" y="509292"/>
                </a:cubicBezTo>
                <a:cubicBezTo>
                  <a:pt x="1852260" y="548668"/>
                  <a:pt x="1868976" y="604761"/>
                  <a:pt x="1868976" y="677570"/>
                </a:cubicBezTo>
                <a:lnTo>
                  <a:pt x="1868976" y="953947"/>
                </a:lnTo>
                <a:cubicBezTo>
                  <a:pt x="1868976" y="976979"/>
                  <a:pt x="1861175" y="996296"/>
                  <a:pt x="1845573" y="1011898"/>
                </a:cubicBezTo>
                <a:cubicBezTo>
                  <a:pt x="1829971" y="1027499"/>
                  <a:pt x="1809912" y="1035300"/>
                  <a:pt x="1785394" y="1035300"/>
                </a:cubicBezTo>
                <a:cubicBezTo>
                  <a:pt x="1760877" y="1035300"/>
                  <a:pt x="1740817" y="1027482"/>
                  <a:pt x="1725215" y="1011845"/>
                </a:cubicBezTo>
                <a:cubicBezTo>
                  <a:pt x="1709613" y="996197"/>
                  <a:pt x="1701812" y="976457"/>
                  <a:pt x="1701812" y="952624"/>
                </a:cubicBezTo>
                <a:lnTo>
                  <a:pt x="1701812" y="691170"/>
                </a:lnTo>
                <a:cubicBezTo>
                  <a:pt x="1701812" y="662125"/>
                  <a:pt x="1695126" y="640150"/>
                  <a:pt x="1681753" y="625244"/>
                </a:cubicBezTo>
                <a:cubicBezTo>
                  <a:pt x="1668380" y="610351"/>
                  <a:pt x="1650549" y="602904"/>
                  <a:pt x="1628260" y="602904"/>
                </a:cubicBezTo>
                <a:cubicBezTo>
                  <a:pt x="1606715" y="602904"/>
                  <a:pt x="1589627" y="610351"/>
                  <a:pt x="1576997" y="625244"/>
                </a:cubicBezTo>
                <a:cubicBezTo>
                  <a:pt x="1565110" y="639395"/>
                  <a:pt x="1559166" y="661370"/>
                  <a:pt x="1559166" y="691170"/>
                </a:cubicBezTo>
                <a:lnTo>
                  <a:pt x="1559166" y="952624"/>
                </a:lnTo>
                <a:cubicBezTo>
                  <a:pt x="1559166" y="975714"/>
                  <a:pt x="1551365" y="995082"/>
                  <a:pt x="1535763" y="1010731"/>
                </a:cubicBezTo>
                <a:cubicBezTo>
                  <a:pt x="1520161" y="1026368"/>
                  <a:pt x="1500102" y="1034186"/>
                  <a:pt x="1475584" y="1034186"/>
                </a:cubicBezTo>
                <a:cubicBezTo>
                  <a:pt x="1451067" y="1034186"/>
                  <a:pt x="1431007" y="1026368"/>
                  <a:pt x="1415405" y="1010731"/>
                </a:cubicBezTo>
                <a:cubicBezTo>
                  <a:pt x="1399803" y="995082"/>
                  <a:pt x="1392002" y="975342"/>
                  <a:pt x="1392002" y="951510"/>
                </a:cubicBezTo>
                <a:lnTo>
                  <a:pt x="1392002" y="690055"/>
                </a:lnTo>
                <a:cubicBezTo>
                  <a:pt x="1392002" y="661010"/>
                  <a:pt x="1385368" y="639035"/>
                  <a:pt x="1372099" y="624130"/>
                </a:cubicBezTo>
                <a:cubicBezTo>
                  <a:pt x="1358831" y="609236"/>
                  <a:pt x="1340768" y="601789"/>
                  <a:pt x="1317911" y="601789"/>
                </a:cubicBezTo>
                <a:cubicBezTo>
                  <a:pt x="1271464" y="601789"/>
                  <a:pt x="1248241" y="631211"/>
                  <a:pt x="1248241" y="690055"/>
                </a:cubicBezTo>
                <a:lnTo>
                  <a:pt x="1248241" y="951510"/>
                </a:lnTo>
                <a:cubicBezTo>
                  <a:pt x="1248241" y="974599"/>
                  <a:pt x="1240388" y="993968"/>
                  <a:pt x="1224682" y="1009616"/>
                </a:cubicBezTo>
                <a:cubicBezTo>
                  <a:pt x="1208976" y="1025253"/>
                  <a:pt x="1188782" y="1033072"/>
                  <a:pt x="1164102" y="1033072"/>
                </a:cubicBezTo>
                <a:cubicBezTo>
                  <a:pt x="1140177" y="1033072"/>
                  <a:pt x="1119984" y="1025259"/>
                  <a:pt x="1103523" y="1009634"/>
                </a:cubicBezTo>
                <a:cubicBezTo>
                  <a:pt x="1087074" y="994009"/>
                  <a:pt x="1078849" y="973926"/>
                  <a:pt x="1078849" y="949385"/>
                </a:cubicBezTo>
                <a:lnTo>
                  <a:pt x="1078849" y="539852"/>
                </a:lnTo>
                <a:lnTo>
                  <a:pt x="1071048" y="546486"/>
                </a:lnTo>
                <a:cubicBezTo>
                  <a:pt x="1071048" y="521968"/>
                  <a:pt x="1078901" y="501909"/>
                  <a:pt x="1094608" y="486307"/>
                </a:cubicBezTo>
                <a:cubicBezTo>
                  <a:pt x="1110314" y="470705"/>
                  <a:pt x="1132370" y="462904"/>
                  <a:pt x="1160777" y="462904"/>
                </a:cubicBezTo>
                <a:cubicBezTo>
                  <a:pt x="1184713" y="462904"/>
                  <a:pt x="1204158" y="468848"/>
                  <a:pt x="1219110" y="480735"/>
                </a:cubicBezTo>
                <a:cubicBezTo>
                  <a:pt x="1234817" y="493365"/>
                  <a:pt x="1242669" y="512310"/>
                  <a:pt x="1242669" y="537570"/>
                </a:cubicBezTo>
                <a:lnTo>
                  <a:pt x="1242635" y="552006"/>
                </a:lnTo>
                <a:cubicBezTo>
                  <a:pt x="1248555" y="538737"/>
                  <a:pt x="1255590" y="526200"/>
                  <a:pt x="1263739" y="514394"/>
                </a:cubicBezTo>
                <a:cubicBezTo>
                  <a:pt x="1273362" y="501125"/>
                  <a:pt x="1283723" y="490434"/>
                  <a:pt x="1294821" y="482319"/>
                </a:cubicBezTo>
                <a:cubicBezTo>
                  <a:pt x="1308148" y="472731"/>
                  <a:pt x="1321840" y="465353"/>
                  <a:pt x="1335898" y="460188"/>
                </a:cubicBezTo>
                <a:cubicBezTo>
                  <a:pt x="1352185" y="454290"/>
                  <a:pt x="1369580" y="451342"/>
                  <a:pt x="1388084" y="451342"/>
                </a:cubicBezTo>
                <a:close/>
                <a:moveTo>
                  <a:pt x="7224055" y="447999"/>
                </a:moveTo>
                <a:cubicBezTo>
                  <a:pt x="7267145" y="447999"/>
                  <a:pt x="7301693" y="456914"/>
                  <a:pt x="7327697" y="474745"/>
                </a:cubicBezTo>
                <a:cubicBezTo>
                  <a:pt x="7352957" y="492576"/>
                  <a:pt x="7373016" y="517093"/>
                  <a:pt x="7387875" y="548297"/>
                </a:cubicBezTo>
                <a:lnTo>
                  <a:pt x="7387875" y="530466"/>
                </a:lnTo>
                <a:cubicBezTo>
                  <a:pt x="7387875" y="508920"/>
                  <a:pt x="7395676" y="491461"/>
                  <a:pt x="7411278" y="478088"/>
                </a:cubicBezTo>
                <a:cubicBezTo>
                  <a:pt x="7426880" y="464715"/>
                  <a:pt x="7447311" y="458028"/>
                  <a:pt x="7472571" y="458028"/>
                </a:cubicBezTo>
                <a:cubicBezTo>
                  <a:pt x="7498575" y="458028"/>
                  <a:pt x="7519377" y="464715"/>
                  <a:pt x="7534979" y="478088"/>
                </a:cubicBezTo>
                <a:cubicBezTo>
                  <a:pt x="7550581" y="491461"/>
                  <a:pt x="7558383" y="508549"/>
                  <a:pt x="7558383" y="529352"/>
                </a:cubicBezTo>
                <a:lnTo>
                  <a:pt x="7558383" y="832475"/>
                </a:lnTo>
                <a:lnTo>
                  <a:pt x="7558383" y="835818"/>
                </a:lnTo>
                <a:cubicBezTo>
                  <a:pt x="7558383" y="852906"/>
                  <a:pt x="7560611" y="864793"/>
                  <a:pt x="7565069" y="871480"/>
                </a:cubicBezTo>
                <a:cubicBezTo>
                  <a:pt x="7569527" y="878167"/>
                  <a:pt x="7574727" y="881510"/>
                  <a:pt x="7580671" y="881510"/>
                </a:cubicBezTo>
                <a:cubicBezTo>
                  <a:pt x="7592558" y="881510"/>
                  <a:pt x="7602588" y="887082"/>
                  <a:pt x="7610760" y="898226"/>
                </a:cubicBezTo>
                <a:cubicBezTo>
                  <a:pt x="7618190" y="908628"/>
                  <a:pt x="7621905" y="924601"/>
                  <a:pt x="7621905" y="946146"/>
                </a:cubicBezTo>
                <a:cubicBezTo>
                  <a:pt x="7621905" y="1004840"/>
                  <a:pt x="7585871" y="1034186"/>
                  <a:pt x="7513805" y="1034186"/>
                </a:cubicBezTo>
                <a:cubicBezTo>
                  <a:pt x="7475915" y="1034186"/>
                  <a:pt x="7446940" y="1024075"/>
                  <a:pt x="7426880" y="1003853"/>
                </a:cubicBezTo>
                <a:cubicBezTo>
                  <a:pt x="7407563" y="984385"/>
                  <a:pt x="7394933" y="961168"/>
                  <a:pt x="7388990" y="934201"/>
                </a:cubicBezTo>
                <a:lnTo>
                  <a:pt x="7387875" y="929709"/>
                </a:lnTo>
                <a:cubicBezTo>
                  <a:pt x="7371530" y="967135"/>
                  <a:pt x="7348127" y="995576"/>
                  <a:pt x="7317667" y="1015032"/>
                </a:cubicBezTo>
                <a:cubicBezTo>
                  <a:pt x="7287949" y="1033745"/>
                  <a:pt x="7252287" y="1043101"/>
                  <a:pt x="7210681" y="1043101"/>
                </a:cubicBezTo>
                <a:cubicBezTo>
                  <a:pt x="7178735" y="1043101"/>
                  <a:pt x="7148274" y="1036415"/>
                  <a:pt x="7119299" y="1023042"/>
                </a:cubicBezTo>
                <a:cubicBezTo>
                  <a:pt x="7091067" y="1009669"/>
                  <a:pt x="7065435" y="989981"/>
                  <a:pt x="7042403" y="963977"/>
                </a:cubicBezTo>
                <a:cubicBezTo>
                  <a:pt x="7020115" y="938717"/>
                  <a:pt x="7002285" y="907885"/>
                  <a:pt x="6988911" y="871480"/>
                </a:cubicBezTo>
                <a:cubicBezTo>
                  <a:pt x="6975538" y="835818"/>
                  <a:pt x="6968851" y="794956"/>
                  <a:pt x="6968851" y="748893"/>
                </a:cubicBezTo>
                <a:cubicBezTo>
                  <a:pt x="6968851" y="700601"/>
                  <a:pt x="6975909" y="658625"/>
                  <a:pt x="6990026" y="622963"/>
                </a:cubicBezTo>
                <a:cubicBezTo>
                  <a:pt x="7004141" y="586559"/>
                  <a:pt x="7023087" y="555355"/>
                  <a:pt x="7046861" y="529352"/>
                </a:cubicBezTo>
                <a:cubicBezTo>
                  <a:pt x="7070635" y="503348"/>
                  <a:pt x="7097753" y="483289"/>
                  <a:pt x="7128215" y="469173"/>
                </a:cubicBezTo>
                <a:cubicBezTo>
                  <a:pt x="7158675" y="455057"/>
                  <a:pt x="7190623" y="447999"/>
                  <a:pt x="7224055" y="447999"/>
                </a:cubicBezTo>
                <a:close/>
                <a:moveTo>
                  <a:pt x="5692044" y="445770"/>
                </a:moveTo>
                <a:cubicBezTo>
                  <a:pt x="5732906" y="445770"/>
                  <a:pt x="5768939" y="452828"/>
                  <a:pt x="5800143" y="466944"/>
                </a:cubicBezTo>
                <a:cubicBezTo>
                  <a:pt x="5832834" y="481803"/>
                  <a:pt x="5860322" y="500748"/>
                  <a:pt x="5882611" y="523779"/>
                </a:cubicBezTo>
                <a:cubicBezTo>
                  <a:pt x="5905642" y="547554"/>
                  <a:pt x="5923101" y="574300"/>
                  <a:pt x="5934989" y="604018"/>
                </a:cubicBezTo>
                <a:cubicBezTo>
                  <a:pt x="5947619" y="635222"/>
                  <a:pt x="5953934" y="666426"/>
                  <a:pt x="5953934" y="697630"/>
                </a:cubicBezTo>
                <a:cubicBezTo>
                  <a:pt x="5953934" y="724376"/>
                  <a:pt x="5949477" y="746664"/>
                  <a:pt x="5940561" y="764495"/>
                </a:cubicBezTo>
                <a:cubicBezTo>
                  <a:pt x="5931646" y="782326"/>
                  <a:pt x="5913071" y="791241"/>
                  <a:pt x="5884840" y="791241"/>
                </a:cubicBezTo>
                <a:lnTo>
                  <a:pt x="5580602" y="791241"/>
                </a:lnTo>
                <a:lnTo>
                  <a:pt x="5577259" y="793470"/>
                </a:lnTo>
                <a:cubicBezTo>
                  <a:pt x="5584688" y="826903"/>
                  <a:pt x="5599919" y="851420"/>
                  <a:pt x="5622950" y="867022"/>
                </a:cubicBezTo>
                <a:cubicBezTo>
                  <a:pt x="5645239" y="882624"/>
                  <a:pt x="5671613" y="890425"/>
                  <a:pt x="5702075" y="890425"/>
                </a:cubicBezTo>
                <a:cubicBezTo>
                  <a:pt x="5715447" y="890425"/>
                  <a:pt x="5728821" y="888568"/>
                  <a:pt x="5742193" y="884853"/>
                </a:cubicBezTo>
                <a:cubicBezTo>
                  <a:pt x="5752595" y="881881"/>
                  <a:pt x="5763739" y="877795"/>
                  <a:pt x="5775626" y="872594"/>
                </a:cubicBezTo>
                <a:cubicBezTo>
                  <a:pt x="5786771" y="867394"/>
                  <a:pt x="5795314" y="862936"/>
                  <a:pt x="5801258" y="859221"/>
                </a:cubicBezTo>
                <a:cubicBezTo>
                  <a:pt x="5808687" y="854021"/>
                  <a:pt x="5813888" y="851049"/>
                  <a:pt x="5816860" y="850306"/>
                </a:cubicBezTo>
                <a:cubicBezTo>
                  <a:pt x="5830976" y="843619"/>
                  <a:pt x="5843235" y="840276"/>
                  <a:pt x="5853636" y="840276"/>
                </a:cubicBezTo>
                <a:cubicBezTo>
                  <a:pt x="5875182" y="840276"/>
                  <a:pt x="5892641" y="848077"/>
                  <a:pt x="5906013" y="863679"/>
                </a:cubicBezTo>
                <a:cubicBezTo>
                  <a:pt x="5919387" y="879281"/>
                  <a:pt x="5926073" y="896740"/>
                  <a:pt x="5926073" y="916057"/>
                </a:cubicBezTo>
                <a:cubicBezTo>
                  <a:pt x="5926073" y="930916"/>
                  <a:pt x="5922359" y="943546"/>
                  <a:pt x="5914929" y="953947"/>
                </a:cubicBezTo>
                <a:cubicBezTo>
                  <a:pt x="5906757" y="965835"/>
                  <a:pt x="5898584" y="974750"/>
                  <a:pt x="5890411" y="980694"/>
                </a:cubicBezTo>
                <a:cubicBezTo>
                  <a:pt x="5868867" y="997782"/>
                  <a:pt x="5841749" y="1012269"/>
                  <a:pt x="5809059" y="1024156"/>
                </a:cubicBezTo>
                <a:cubicBezTo>
                  <a:pt x="5776369" y="1036043"/>
                  <a:pt x="5736993" y="1041987"/>
                  <a:pt x="5690929" y="1041987"/>
                </a:cubicBezTo>
                <a:cubicBezTo>
                  <a:pt x="5650811" y="1041987"/>
                  <a:pt x="5612920" y="1034558"/>
                  <a:pt x="5577259" y="1019698"/>
                </a:cubicBezTo>
                <a:cubicBezTo>
                  <a:pt x="5542340" y="1004840"/>
                  <a:pt x="5512251" y="984408"/>
                  <a:pt x="5486991" y="958405"/>
                </a:cubicBezTo>
                <a:cubicBezTo>
                  <a:pt x="5460987" y="931659"/>
                  <a:pt x="5440927" y="900455"/>
                  <a:pt x="5426811" y="864793"/>
                </a:cubicBezTo>
                <a:cubicBezTo>
                  <a:pt x="5412695" y="829875"/>
                  <a:pt x="5405637" y="790127"/>
                  <a:pt x="5405637" y="745550"/>
                </a:cubicBezTo>
                <a:cubicBezTo>
                  <a:pt x="5405637" y="705431"/>
                  <a:pt x="5413067" y="666426"/>
                  <a:pt x="5427925" y="628535"/>
                </a:cubicBezTo>
                <a:cubicBezTo>
                  <a:pt x="5442785" y="591388"/>
                  <a:pt x="5462843" y="559441"/>
                  <a:pt x="5488105" y="532695"/>
                </a:cubicBezTo>
                <a:cubicBezTo>
                  <a:pt x="5513365" y="505949"/>
                  <a:pt x="5543455" y="484775"/>
                  <a:pt x="5578373" y="469173"/>
                </a:cubicBezTo>
                <a:cubicBezTo>
                  <a:pt x="5612549" y="453571"/>
                  <a:pt x="5650439" y="445770"/>
                  <a:pt x="5692044" y="445770"/>
                </a:cubicBezTo>
                <a:close/>
                <a:moveTo>
                  <a:pt x="3491769" y="445770"/>
                </a:moveTo>
                <a:cubicBezTo>
                  <a:pt x="3532631" y="445770"/>
                  <a:pt x="3568665" y="452828"/>
                  <a:pt x="3599868" y="466944"/>
                </a:cubicBezTo>
                <a:cubicBezTo>
                  <a:pt x="3632559" y="481803"/>
                  <a:pt x="3660047" y="500748"/>
                  <a:pt x="3682336" y="523779"/>
                </a:cubicBezTo>
                <a:cubicBezTo>
                  <a:pt x="3705367" y="547554"/>
                  <a:pt x="3722827" y="574300"/>
                  <a:pt x="3734714" y="604018"/>
                </a:cubicBezTo>
                <a:cubicBezTo>
                  <a:pt x="3747344" y="635222"/>
                  <a:pt x="3753659" y="666426"/>
                  <a:pt x="3753659" y="697630"/>
                </a:cubicBezTo>
                <a:cubicBezTo>
                  <a:pt x="3753659" y="724376"/>
                  <a:pt x="3749201" y="746664"/>
                  <a:pt x="3740286" y="764495"/>
                </a:cubicBezTo>
                <a:cubicBezTo>
                  <a:pt x="3731371" y="782326"/>
                  <a:pt x="3712797" y="791241"/>
                  <a:pt x="3684565" y="791241"/>
                </a:cubicBezTo>
                <a:lnTo>
                  <a:pt x="3380327" y="791241"/>
                </a:lnTo>
                <a:lnTo>
                  <a:pt x="3376983" y="793470"/>
                </a:lnTo>
                <a:cubicBezTo>
                  <a:pt x="3384413" y="826903"/>
                  <a:pt x="3399644" y="851420"/>
                  <a:pt x="3422675" y="867022"/>
                </a:cubicBezTo>
                <a:cubicBezTo>
                  <a:pt x="3444963" y="882624"/>
                  <a:pt x="3471339" y="890425"/>
                  <a:pt x="3501799" y="890425"/>
                </a:cubicBezTo>
                <a:cubicBezTo>
                  <a:pt x="3515172" y="890425"/>
                  <a:pt x="3528545" y="888568"/>
                  <a:pt x="3541919" y="884853"/>
                </a:cubicBezTo>
                <a:cubicBezTo>
                  <a:pt x="3552319" y="881881"/>
                  <a:pt x="3563464" y="877795"/>
                  <a:pt x="3575351" y="872594"/>
                </a:cubicBezTo>
                <a:cubicBezTo>
                  <a:pt x="3586495" y="867394"/>
                  <a:pt x="3595039" y="862936"/>
                  <a:pt x="3600983" y="859221"/>
                </a:cubicBezTo>
                <a:cubicBezTo>
                  <a:pt x="3608412" y="854021"/>
                  <a:pt x="3613613" y="851049"/>
                  <a:pt x="3616585" y="850306"/>
                </a:cubicBezTo>
                <a:cubicBezTo>
                  <a:pt x="3630701" y="843619"/>
                  <a:pt x="3642959" y="840276"/>
                  <a:pt x="3653361" y="840276"/>
                </a:cubicBezTo>
                <a:cubicBezTo>
                  <a:pt x="3674906" y="840276"/>
                  <a:pt x="3692365" y="848077"/>
                  <a:pt x="3705739" y="863679"/>
                </a:cubicBezTo>
                <a:cubicBezTo>
                  <a:pt x="3719112" y="879281"/>
                  <a:pt x="3725799" y="896740"/>
                  <a:pt x="3725799" y="916057"/>
                </a:cubicBezTo>
                <a:cubicBezTo>
                  <a:pt x="3725799" y="930916"/>
                  <a:pt x="3722084" y="943546"/>
                  <a:pt x="3714654" y="953947"/>
                </a:cubicBezTo>
                <a:cubicBezTo>
                  <a:pt x="3706482" y="965835"/>
                  <a:pt x="3698309" y="974750"/>
                  <a:pt x="3690137" y="980694"/>
                </a:cubicBezTo>
                <a:cubicBezTo>
                  <a:pt x="3668591" y="997782"/>
                  <a:pt x="3641474" y="1012269"/>
                  <a:pt x="3608784" y="1024156"/>
                </a:cubicBezTo>
                <a:cubicBezTo>
                  <a:pt x="3576094" y="1036043"/>
                  <a:pt x="3536718" y="1041987"/>
                  <a:pt x="3490655" y="1041987"/>
                </a:cubicBezTo>
                <a:cubicBezTo>
                  <a:pt x="3450535" y="1041987"/>
                  <a:pt x="3412645" y="1034558"/>
                  <a:pt x="3376983" y="1019698"/>
                </a:cubicBezTo>
                <a:cubicBezTo>
                  <a:pt x="3342065" y="1004840"/>
                  <a:pt x="3311975" y="984408"/>
                  <a:pt x="3286715" y="958405"/>
                </a:cubicBezTo>
                <a:cubicBezTo>
                  <a:pt x="3260712" y="931659"/>
                  <a:pt x="3240652" y="900455"/>
                  <a:pt x="3226536" y="864793"/>
                </a:cubicBezTo>
                <a:cubicBezTo>
                  <a:pt x="3212420" y="829875"/>
                  <a:pt x="3205362" y="790127"/>
                  <a:pt x="3205362" y="745550"/>
                </a:cubicBezTo>
                <a:cubicBezTo>
                  <a:pt x="3205362" y="705431"/>
                  <a:pt x="3212792" y="666426"/>
                  <a:pt x="3227650" y="628535"/>
                </a:cubicBezTo>
                <a:cubicBezTo>
                  <a:pt x="3242509" y="591388"/>
                  <a:pt x="3262569" y="559441"/>
                  <a:pt x="3287829" y="532695"/>
                </a:cubicBezTo>
                <a:cubicBezTo>
                  <a:pt x="3313090" y="505949"/>
                  <a:pt x="3343180" y="484775"/>
                  <a:pt x="3378098" y="469173"/>
                </a:cubicBezTo>
                <a:cubicBezTo>
                  <a:pt x="3412274" y="453571"/>
                  <a:pt x="3450164" y="445770"/>
                  <a:pt x="3491769" y="445770"/>
                </a:cubicBezTo>
                <a:close/>
                <a:moveTo>
                  <a:pt x="5216261" y="265233"/>
                </a:moveTo>
                <a:cubicBezTo>
                  <a:pt x="5231863" y="265233"/>
                  <a:pt x="5245979" y="268576"/>
                  <a:pt x="5258609" y="275263"/>
                </a:cubicBezTo>
                <a:cubicBezTo>
                  <a:pt x="5271239" y="281949"/>
                  <a:pt x="5281269" y="291236"/>
                  <a:pt x="5288699" y="303123"/>
                </a:cubicBezTo>
                <a:lnTo>
                  <a:pt x="5306529" y="303123"/>
                </a:lnTo>
                <a:cubicBezTo>
                  <a:pt x="5324360" y="303123"/>
                  <a:pt x="5338847" y="309810"/>
                  <a:pt x="5349992" y="323183"/>
                </a:cubicBezTo>
                <a:cubicBezTo>
                  <a:pt x="5361137" y="336556"/>
                  <a:pt x="5366708" y="352158"/>
                  <a:pt x="5366708" y="369989"/>
                </a:cubicBezTo>
                <a:cubicBezTo>
                  <a:pt x="5366708" y="387820"/>
                  <a:pt x="5361137" y="403422"/>
                  <a:pt x="5349992" y="416795"/>
                </a:cubicBezTo>
                <a:cubicBezTo>
                  <a:pt x="5338847" y="430168"/>
                  <a:pt x="5324360" y="436854"/>
                  <a:pt x="5306529" y="436854"/>
                </a:cubicBezTo>
                <a:lnTo>
                  <a:pt x="5300957" y="436854"/>
                </a:lnTo>
                <a:lnTo>
                  <a:pt x="5300957" y="945032"/>
                </a:lnTo>
                <a:cubicBezTo>
                  <a:pt x="5300957" y="976979"/>
                  <a:pt x="5293157" y="999639"/>
                  <a:pt x="5277555" y="1013012"/>
                </a:cubicBezTo>
                <a:cubicBezTo>
                  <a:pt x="5261953" y="1026385"/>
                  <a:pt x="5240779" y="1033072"/>
                  <a:pt x="5214032" y="1033072"/>
                </a:cubicBezTo>
                <a:cubicBezTo>
                  <a:pt x="5185800" y="1033072"/>
                  <a:pt x="5164997" y="1024899"/>
                  <a:pt x="5151624" y="1008554"/>
                </a:cubicBezTo>
                <a:cubicBezTo>
                  <a:pt x="5138251" y="992209"/>
                  <a:pt x="5131565" y="972893"/>
                  <a:pt x="5131565" y="950604"/>
                </a:cubicBezTo>
                <a:lnTo>
                  <a:pt x="5131565" y="930545"/>
                </a:lnTo>
                <a:cubicBezTo>
                  <a:pt x="5114477" y="967692"/>
                  <a:pt x="5091817" y="995553"/>
                  <a:pt x="5063585" y="1014126"/>
                </a:cubicBezTo>
                <a:cubicBezTo>
                  <a:pt x="5033867" y="1033443"/>
                  <a:pt x="4998948" y="1043101"/>
                  <a:pt x="4958829" y="1043101"/>
                </a:cubicBezTo>
                <a:cubicBezTo>
                  <a:pt x="4927625" y="1043101"/>
                  <a:pt x="4896421" y="1036786"/>
                  <a:pt x="4865217" y="1024156"/>
                </a:cubicBezTo>
                <a:cubicBezTo>
                  <a:pt x="4836243" y="1012269"/>
                  <a:pt x="4810239" y="993695"/>
                  <a:pt x="4787207" y="968435"/>
                </a:cubicBezTo>
                <a:cubicBezTo>
                  <a:pt x="4764919" y="943918"/>
                  <a:pt x="4747089" y="913085"/>
                  <a:pt x="4733715" y="875938"/>
                </a:cubicBezTo>
                <a:cubicBezTo>
                  <a:pt x="4720342" y="839533"/>
                  <a:pt x="4713655" y="797185"/>
                  <a:pt x="4713655" y="748893"/>
                </a:cubicBezTo>
                <a:cubicBezTo>
                  <a:pt x="4713655" y="700601"/>
                  <a:pt x="4720714" y="657882"/>
                  <a:pt x="4734829" y="620734"/>
                </a:cubicBezTo>
                <a:cubicBezTo>
                  <a:pt x="4749689" y="582101"/>
                  <a:pt x="4768634" y="550154"/>
                  <a:pt x="4791665" y="524894"/>
                </a:cubicBezTo>
                <a:cubicBezTo>
                  <a:pt x="4815440" y="498891"/>
                  <a:pt x="4842929" y="479202"/>
                  <a:pt x="4874133" y="465829"/>
                </a:cubicBezTo>
                <a:cubicBezTo>
                  <a:pt x="4905337" y="452456"/>
                  <a:pt x="4938026" y="445770"/>
                  <a:pt x="4972202" y="445770"/>
                </a:cubicBezTo>
                <a:cubicBezTo>
                  <a:pt x="5017522" y="445770"/>
                  <a:pt x="5052069" y="455057"/>
                  <a:pt x="5075843" y="473630"/>
                </a:cubicBezTo>
                <a:cubicBezTo>
                  <a:pt x="5101103" y="492947"/>
                  <a:pt x="5119678" y="517464"/>
                  <a:pt x="5131565" y="547182"/>
                </a:cubicBezTo>
                <a:lnTo>
                  <a:pt x="5131565" y="434625"/>
                </a:lnTo>
                <a:lnTo>
                  <a:pt x="5085873" y="434625"/>
                </a:lnTo>
                <a:cubicBezTo>
                  <a:pt x="5068043" y="434625"/>
                  <a:pt x="5053555" y="427939"/>
                  <a:pt x="5042411" y="414566"/>
                </a:cubicBezTo>
                <a:cubicBezTo>
                  <a:pt x="5031267" y="401193"/>
                  <a:pt x="5025694" y="385591"/>
                  <a:pt x="5025694" y="367760"/>
                </a:cubicBezTo>
                <a:cubicBezTo>
                  <a:pt x="5025694" y="349929"/>
                  <a:pt x="5031267" y="334327"/>
                  <a:pt x="5042411" y="320954"/>
                </a:cubicBezTo>
                <a:cubicBezTo>
                  <a:pt x="5053555" y="307581"/>
                  <a:pt x="5068043" y="300894"/>
                  <a:pt x="5085873" y="300894"/>
                </a:cubicBezTo>
                <a:lnTo>
                  <a:pt x="5143823" y="300894"/>
                </a:lnTo>
                <a:lnTo>
                  <a:pt x="5143823" y="303123"/>
                </a:lnTo>
                <a:cubicBezTo>
                  <a:pt x="5151253" y="291236"/>
                  <a:pt x="5161283" y="281949"/>
                  <a:pt x="5173913" y="275263"/>
                </a:cubicBezTo>
                <a:cubicBezTo>
                  <a:pt x="5185800" y="268576"/>
                  <a:pt x="5199916" y="265233"/>
                  <a:pt x="5216261" y="265233"/>
                </a:cubicBezTo>
                <a:close/>
                <a:moveTo>
                  <a:pt x="6392770" y="263004"/>
                </a:moveTo>
                <a:cubicBezTo>
                  <a:pt x="6415801" y="263004"/>
                  <a:pt x="6435861" y="270805"/>
                  <a:pt x="6452949" y="286407"/>
                </a:cubicBezTo>
                <a:cubicBezTo>
                  <a:pt x="6469294" y="302009"/>
                  <a:pt x="6477467" y="321697"/>
                  <a:pt x="6477467" y="345471"/>
                </a:cubicBezTo>
                <a:lnTo>
                  <a:pt x="6477467" y="543233"/>
                </a:lnTo>
                <a:lnTo>
                  <a:pt x="6488471" y="526565"/>
                </a:lnTo>
                <a:cubicBezTo>
                  <a:pt x="6503795" y="505949"/>
                  <a:pt x="6522043" y="488675"/>
                  <a:pt x="6543217" y="474745"/>
                </a:cubicBezTo>
                <a:cubicBezTo>
                  <a:pt x="6570706" y="456914"/>
                  <a:pt x="6603767" y="447999"/>
                  <a:pt x="6642401" y="447999"/>
                </a:cubicBezTo>
                <a:cubicBezTo>
                  <a:pt x="6679549" y="447999"/>
                  <a:pt x="6713353" y="455057"/>
                  <a:pt x="6743813" y="469173"/>
                </a:cubicBezTo>
                <a:cubicBezTo>
                  <a:pt x="6775017" y="484032"/>
                  <a:pt x="6801764" y="504091"/>
                  <a:pt x="6824053" y="529352"/>
                </a:cubicBezTo>
                <a:cubicBezTo>
                  <a:pt x="6847083" y="555355"/>
                  <a:pt x="6864543" y="586559"/>
                  <a:pt x="6876431" y="622963"/>
                </a:cubicBezTo>
                <a:cubicBezTo>
                  <a:pt x="6889060" y="660854"/>
                  <a:pt x="6895376" y="702087"/>
                  <a:pt x="6895376" y="746664"/>
                </a:cubicBezTo>
                <a:cubicBezTo>
                  <a:pt x="6895376" y="794213"/>
                  <a:pt x="6888317" y="835818"/>
                  <a:pt x="6874201" y="871480"/>
                </a:cubicBezTo>
                <a:cubicBezTo>
                  <a:pt x="6859343" y="908628"/>
                  <a:pt x="6840026" y="939831"/>
                  <a:pt x="6816251" y="965092"/>
                </a:cubicBezTo>
                <a:cubicBezTo>
                  <a:pt x="6791734" y="990352"/>
                  <a:pt x="6763502" y="1009669"/>
                  <a:pt x="6731555" y="1023042"/>
                </a:cubicBezTo>
                <a:cubicBezTo>
                  <a:pt x="6698865" y="1036415"/>
                  <a:pt x="6665433" y="1043101"/>
                  <a:pt x="6631257" y="1043101"/>
                </a:cubicBezTo>
                <a:cubicBezTo>
                  <a:pt x="6597825" y="1043101"/>
                  <a:pt x="6566621" y="1034186"/>
                  <a:pt x="6537645" y="1016355"/>
                </a:cubicBezTo>
                <a:cubicBezTo>
                  <a:pt x="6509413" y="999267"/>
                  <a:pt x="6488981" y="974007"/>
                  <a:pt x="6476352" y="940574"/>
                </a:cubicBezTo>
                <a:lnTo>
                  <a:pt x="6476352" y="949490"/>
                </a:lnTo>
                <a:cubicBezTo>
                  <a:pt x="6476352" y="970292"/>
                  <a:pt x="6468923" y="989238"/>
                  <a:pt x="6454063" y="1006325"/>
                </a:cubicBezTo>
                <a:cubicBezTo>
                  <a:pt x="6439205" y="1023413"/>
                  <a:pt x="6418030" y="1031957"/>
                  <a:pt x="6390541" y="1031957"/>
                </a:cubicBezTo>
                <a:cubicBezTo>
                  <a:pt x="6362309" y="1031957"/>
                  <a:pt x="6341506" y="1023413"/>
                  <a:pt x="6328133" y="1006325"/>
                </a:cubicBezTo>
                <a:cubicBezTo>
                  <a:pt x="6314760" y="989981"/>
                  <a:pt x="6308074" y="971035"/>
                  <a:pt x="6308074" y="949490"/>
                </a:cubicBezTo>
                <a:lnTo>
                  <a:pt x="6308074" y="345471"/>
                </a:lnTo>
                <a:cubicBezTo>
                  <a:pt x="6308074" y="321697"/>
                  <a:pt x="6316245" y="302009"/>
                  <a:pt x="6332591" y="286407"/>
                </a:cubicBezTo>
                <a:cubicBezTo>
                  <a:pt x="6348936" y="270805"/>
                  <a:pt x="6368995" y="263004"/>
                  <a:pt x="6392770" y="263004"/>
                </a:cubicBezTo>
                <a:close/>
                <a:moveTo>
                  <a:pt x="2334006" y="263004"/>
                </a:moveTo>
                <a:cubicBezTo>
                  <a:pt x="2361495" y="263004"/>
                  <a:pt x="2382669" y="270782"/>
                  <a:pt x="2397528" y="286337"/>
                </a:cubicBezTo>
                <a:cubicBezTo>
                  <a:pt x="2412387" y="302647"/>
                  <a:pt x="2419816" y="322289"/>
                  <a:pt x="2419816" y="345262"/>
                </a:cubicBezTo>
                <a:lnTo>
                  <a:pt x="2419816" y="541128"/>
                </a:lnTo>
                <a:lnTo>
                  <a:pt x="2428175" y="525077"/>
                </a:lnTo>
                <a:cubicBezTo>
                  <a:pt x="2440990" y="503920"/>
                  <a:pt x="2457150" y="486707"/>
                  <a:pt x="2476652" y="473439"/>
                </a:cubicBezTo>
                <a:cubicBezTo>
                  <a:pt x="2501913" y="455736"/>
                  <a:pt x="2533859" y="446884"/>
                  <a:pt x="2572493" y="446884"/>
                </a:cubicBezTo>
                <a:cubicBezTo>
                  <a:pt x="2635643" y="446884"/>
                  <a:pt x="2685049" y="466944"/>
                  <a:pt x="2720711" y="507063"/>
                </a:cubicBezTo>
                <a:cubicBezTo>
                  <a:pt x="2756373" y="547182"/>
                  <a:pt x="2774203" y="603275"/>
                  <a:pt x="2774203" y="675341"/>
                </a:cubicBezTo>
                <a:lnTo>
                  <a:pt x="2774203" y="949490"/>
                </a:lnTo>
                <a:cubicBezTo>
                  <a:pt x="2774203" y="973264"/>
                  <a:pt x="2766031" y="992952"/>
                  <a:pt x="2749686" y="1008554"/>
                </a:cubicBezTo>
                <a:cubicBezTo>
                  <a:pt x="2732598" y="1024156"/>
                  <a:pt x="2712539" y="1031957"/>
                  <a:pt x="2689507" y="1031957"/>
                </a:cubicBezTo>
                <a:cubicBezTo>
                  <a:pt x="2665733" y="1031957"/>
                  <a:pt x="2645673" y="1024139"/>
                  <a:pt x="2629328" y="1008502"/>
                </a:cubicBezTo>
                <a:cubicBezTo>
                  <a:pt x="2612983" y="992854"/>
                  <a:pt x="2604811" y="973113"/>
                  <a:pt x="2604811" y="949281"/>
                </a:cubicBezTo>
                <a:lnTo>
                  <a:pt x="2604811" y="738115"/>
                </a:lnTo>
                <a:cubicBezTo>
                  <a:pt x="2604811" y="690438"/>
                  <a:pt x="2596267" y="655055"/>
                  <a:pt x="2579179" y="631966"/>
                </a:cubicBezTo>
                <a:cubicBezTo>
                  <a:pt x="2562091" y="609619"/>
                  <a:pt x="2538688" y="598446"/>
                  <a:pt x="2508970" y="598446"/>
                </a:cubicBezTo>
                <a:cubicBezTo>
                  <a:pt x="2479252" y="598446"/>
                  <a:pt x="2456593" y="609991"/>
                  <a:pt x="2440990" y="633080"/>
                </a:cubicBezTo>
                <a:cubicBezTo>
                  <a:pt x="2425388" y="656913"/>
                  <a:pt x="2417587" y="693781"/>
                  <a:pt x="2417587" y="743687"/>
                </a:cubicBezTo>
                <a:lnTo>
                  <a:pt x="2417587" y="949281"/>
                </a:lnTo>
                <a:cubicBezTo>
                  <a:pt x="2417587" y="973113"/>
                  <a:pt x="2409415" y="992854"/>
                  <a:pt x="2393070" y="1008502"/>
                </a:cubicBezTo>
                <a:cubicBezTo>
                  <a:pt x="2375982" y="1024139"/>
                  <a:pt x="2355923" y="1031957"/>
                  <a:pt x="2332891" y="1031957"/>
                </a:cubicBezTo>
                <a:cubicBezTo>
                  <a:pt x="2309117" y="1031957"/>
                  <a:pt x="2289057" y="1024156"/>
                  <a:pt x="2272712" y="1008554"/>
                </a:cubicBezTo>
                <a:cubicBezTo>
                  <a:pt x="2256367" y="992952"/>
                  <a:pt x="2248195" y="973264"/>
                  <a:pt x="2248195" y="949490"/>
                </a:cubicBezTo>
                <a:lnTo>
                  <a:pt x="2248195" y="345471"/>
                </a:lnTo>
                <a:cubicBezTo>
                  <a:pt x="2248195" y="322440"/>
                  <a:pt x="2255625" y="302752"/>
                  <a:pt x="2270483" y="286407"/>
                </a:cubicBezTo>
                <a:cubicBezTo>
                  <a:pt x="2284600" y="270805"/>
                  <a:pt x="2305774" y="263004"/>
                  <a:pt x="2334006" y="263004"/>
                </a:cubicBezTo>
                <a:close/>
                <a:moveTo>
                  <a:pt x="85811" y="263004"/>
                </a:moveTo>
                <a:lnTo>
                  <a:pt x="573929" y="263004"/>
                </a:lnTo>
                <a:cubicBezTo>
                  <a:pt x="599932" y="263004"/>
                  <a:pt x="620735" y="269690"/>
                  <a:pt x="636337" y="283064"/>
                </a:cubicBezTo>
                <a:cubicBezTo>
                  <a:pt x="651939" y="296437"/>
                  <a:pt x="659740" y="315011"/>
                  <a:pt x="659740" y="338785"/>
                </a:cubicBezTo>
                <a:cubicBezTo>
                  <a:pt x="659740" y="362559"/>
                  <a:pt x="651939" y="381133"/>
                  <a:pt x="636337" y="394506"/>
                </a:cubicBezTo>
                <a:cubicBezTo>
                  <a:pt x="620735" y="407879"/>
                  <a:pt x="600304" y="414566"/>
                  <a:pt x="575043" y="414566"/>
                </a:cubicBezTo>
                <a:lnTo>
                  <a:pt x="415681" y="414566"/>
                </a:lnTo>
                <a:lnTo>
                  <a:pt x="415681" y="942803"/>
                </a:lnTo>
                <a:cubicBezTo>
                  <a:pt x="415681" y="968806"/>
                  <a:pt x="407879" y="989609"/>
                  <a:pt x="392278" y="1005211"/>
                </a:cubicBezTo>
                <a:cubicBezTo>
                  <a:pt x="376675" y="1020813"/>
                  <a:pt x="355873" y="1028614"/>
                  <a:pt x="329870" y="1028614"/>
                </a:cubicBezTo>
                <a:cubicBezTo>
                  <a:pt x="303867" y="1028614"/>
                  <a:pt x="283064" y="1020813"/>
                  <a:pt x="267462" y="1005211"/>
                </a:cubicBezTo>
                <a:cubicBezTo>
                  <a:pt x="251860" y="989609"/>
                  <a:pt x="244059" y="968806"/>
                  <a:pt x="244059" y="942803"/>
                </a:cubicBezTo>
                <a:lnTo>
                  <a:pt x="244059" y="414566"/>
                </a:lnTo>
                <a:lnTo>
                  <a:pt x="84696" y="414566"/>
                </a:lnTo>
                <a:cubicBezTo>
                  <a:pt x="59436" y="414566"/>
                  <a:pt x="39005" y="407879"/>
                  <a:pt x="23403" y="394506"/>
                </a:cubicBezTo>
                <a:cubicBezTo>
                  <a:pt x="7801" y="381133"/>
                  <a:pt x="0" y="362559"/>
                  <a:pt x="0" y="338785"/>
                </a:cubicBezTo>
                <a:cubicBezTo>
                  <a:pt x="0" y="315011"/>
                  <a:pt x="7801" y="296437"/>
                  <a:pt x="23403" y="283064"/>
                </a:cubicBezTo>
                <a:cubicBezTo>
                  <a:pt x="39005" y="269690"/>
                  <a:pt x="59807" y="263004"/>
                  <a:pt x="85811" y="263004"/>
                </a:cubicBezTo>
                <a:close/>
                <a:moveTo>
                  <a:pt x="7791831" y="250745"/>
                </a:moveTo>
                <a:cubicBezTo>
                  <a:pt x="7817091" y="250745"/>
                  <a:pt x="7838265" y="258546"/>
                  <a:pt x="7855353" y="274148"/>
                </a:cubicBezTo>
                <a:cubicBezTo>
                  <a:pt x="7872441" y="289750"/>
                  <a:pt x="7880985" y="311296"/>
                  <a:pt x="7880985" y="338785"/>
                </a:cubicBezTo>
                <a:cubicBezTo>
                  <a:pt x="7880985" y="368503"/>
                  <a:pt x="7872441" y="390048"/>
                  <a:pt x="7855353" y="403422"/>
                </a:cubicBezTo>
                <a:cubicBezTo>
                  <a:pt x="7838265" y="416795"/>
                  <a:pt x="7817462" y="423481"/>
                  <a:pt x="7792945" y="423481"/>
                </a:cubicBezTo>
                <a:cubicBezTo>
                  <a:pt x="7768428" y="423481"/>
                  <a:pt x="7747997" y="416423"/>
                  <a:pt x="7731651" y="402307"/>
                </a:cubicBezTo>
                <a:cubicBezTo>
                  <a:pt x="7715307" y="388191"/>
                  <a:pt x="7707134" y="367017"/>
                  <a:pt x="7707134" y="338785"/>
                </a:cubicBezTo>
                <a:cubicBezTo>
                  <a:pt x="7707134" y="312039"/>
                  <a:pt x="7715307" y="290865"/>
                  <a:pt x="7731651" y="275263"/>
                </a:cubicBezTo>
                <a:cubicBezTo>
                  <a:pt x="7747997" y="259661"/>
                  <a:pt x="7769171" y="251860"/>
                  <a:pt x="7795174" y="251860"/>
                </a:cubicBezTo>
                <a:close/>
                <a:moveTo>
                  <a:pt x="3000756" y="250745"/>
                </a:moveTo>
                <a:cubicBezTo>
                  <a:pt x="3026016" y="250745"/>
                  <a:pt x="3047190" y="258546"/>
                  <a:pt x="3064278" y="274148"/>
                </a:cubicBezTo>
                <a:cubicBezTo>
                  <a:pt x="3081366" y="289750"/>
                  <a:pt x="3089910" y="311296"/>
                  <a:pt x="3089910" y="338785"/>
                </a:cubicBezTo>
                <a:cubicBezTo>
                  <a:pt x="3089910" y="368503"/>
                  <a:pt x="3081366" y="390048"/>
                  <a:pt x="3064278" y="403422"/>
                </a:cubicBezTo>
                <a:cubicBezTo>
                  <a:pt x="3047190" y="416795"/>
                  <a:pt x="3026387" y="423481"/>
                  <a:pt x="3001870" y="423481"/>
                </a:cubicBezTo>
                <a:cubicBezTo>
                  <a:pt x="2977353" y="423481"/>
                  <a:pt x="2956922" y="416423"/>
                  <a:pt x="2940577" y="402307"/>
                </a:cubicBezTo>
                <a:cubicBezTo>
                  <a:pt x="2924232" y="388191"/>
                  <a:pt x="2916059" y="367017"/>
                  <a:pt x="2916059" y="338785"/>
                </a:cubicBezTo>
                <a:cubicBezTo>
                  <a:pt x="2916059" y="312039"/>
                  <a:pt x="2924232" y="290865"/>
                  <a:pt x="2940577" y="275263"/>
                </a:cubicBezTo>
                <a:cubicBezTo>
                  <a:pt x="2956922" y="259661"/>
                  <a:pt x="2978095" y="251860"/>
                  <a:pt x="3004099" y="251860"/>
                </a:cubicBezTo>
                <a:close/>
                <a:moveTo>
                  <a:pt x="5703189" y="198367"/>
                </a:moveTo>
                <a:cubicBezTo>
                  <a:pt x="5714333" y="198367"/>
                  <a:pt x="5723248" y="200596"/>
                  <a:pt x="5729935" y="205054"/>
                </a:cubicBezTo>
                <a:cubicBezTo>
                  <a:pt x="5733649" y="207283"/>
                  <a:pt x="5736993" y="209511"/>
                  <a:pt x="5739965" y="211740"/>
                </a:cubicBezTo>
                <a:cubicBezTo>
                  <a:pt x="5742937" y="213969"/>
                  <a:pt x="5745907" y="216569"/>
                  <a:pt x="5748880" y="219541"/>
                </a:cubicBezTo>
                <a:lnTo>
                  <a:pt x="5867009" y="348815"/>
                </a:lnTo>
                <a:lnTo>
                  <a:pt x="5864780" y="352158"/>
                </a:lnTo>
                <a:cubicBezTo>
                  <a:pt x="5872953" y="361073"/>
                  <a:pt x="5878153" y="367760"/>
                  <a:pt x="5880382" y="372218"/>
                </a:cubicBezTo>
                <a:cubicBezTo>
                  <a:pt x="5884097" y="378161"/>
                  <a:pt x="5885955" y="384848"/>
                  <a:pt x="5885955" y="392277"/>
                </a:cubicBezTo>
                <a:cubicBezTo>
                  <a:pt x="5885955" y="401936"/>
                  <a:pt x="5881867" y="411594"/>
                  <a:pt x="5873696" y="421252"/>
                </a:cubicBezTo>
                <a:cubicBezTo>
                  <a:pt x="5865523" y="430168"/>
                  <a:pt x="5855493" y="434625"/>
                  <a:pt x="5843607" y="434625"/>
                </a:cubicBezTo>
                <a:cubicBezTo>
                  <a:pt x="5838405" y="434625"/>
                  <a:pt x="5834319" y="434254"/>
                  <a:pt x="5831347" y="433511"/>
                </a:cubicBezTo>
                <a:cubicBezTo>
                  <a:pt x="5827633" y="432768"/>
                  <a:pt x="5821689" y="429425"/>
                  <a:pt x="5813517" y="423481"/>
                </a:cubicBezTo>
                <a:lnTo>
                  <a:pt x="5700960" y="347700"/>
                </a:lnTo>
                <a:lnTo>
                  <a:pt x="5588403" y="423481"/>
                </a:lnTo>
                <a:cubicBezTo>
                  <a:pt x="5581716" y="427196"/>
                  <a:pt x="5575773" y="429796"/>
                  <a:pt x="5570572" y="431282"/>
                </a:cubicBezTo>
                <a:cubicBezTo>
                  <a:pt x="5567601" y="432025"/>
                  <a:pt x="5563513" y="432397"/>
                  <a:pt x="5558313" y="432397"/>
                </a:cubicBezTo>
                <a:cubicBezTo>
                  <a:pt x="5545683" y="432397"/>
                  <a:pt x="5535653" y="427939"/>
                  <a:pt x="5528224" y="419023"/>
                </a:cubicBezTo>
                <a:cubicBezTo>
                  <a:pt x="5520051" y="409365"/>
                  <a:pt x="5515965" y="399707"/>
                  <a:pt x="5515965" y="390048"/>
                </a:cubicBezTo>
                <a:cubicBezTo>
                  <a:pt x="5515965" y="382619"/>
                  <a:pt x="5517822" y="375932"/>
                  <a:pt x="5521537" y="369989"/>
                </a:cubicBezTo>
                <a:cubicBezTo>
                  <a:pt x="5523766" y="365531"/>
                  <a:pt x="5528967" y="358845"/>
                  <a:pt x="5537139" y="349929"/>
                </a:cubicBezTo>
                <a:lnTo>
                  <a:pt x="5657497" y="220656"/>
                </a:lnTo>
                <a:cubicBezTo>
                  <a:pt x="5663441" y="214712"/>
                  <a:pt x="5669756" y="209511"/>
                  <a:pt x="5676442" y="205054"/>
                </a:cubicBezTo>
                <a:cubicBezTo>
                  <a:pt x="5683129" y="200596"/>
                  <a:pt x="5692044" y="198367"/>
                  <a:pt x="5703189" y="198367"/>
                </a:cubicBezTo>
                <a:close/>
                <a:moveTo>
                  <a:pt x="768372" y="198367"/>
                </a:moveTo>
                <a:cubicBezTo>
                  <a:pt x="779517" y="198367"/>
                  <a:pt x="788432" y="199853"/>
                  <a:pt x="795118" y="202825"/>
                </a:cubicBezTo>
                <a:cubicBezTo>
                  <a:pt x="802548" y="206540"/>
                  <a:pt x="809234" y="210997"/>
                  <a:pt x="815178" y="216198"/>
                </a:cubicBezTo>
                <a:lnTo>
                  <a:pt x="935536" y="332098"/>
                </a:lnTo>
                <a:lnTo>
                  <a:pt x="935536" y="336556"/>
                </a:lnTo>
                <a:cubicBezTo>
                  <a:pt x="950395" y="351415"/>
                  <a:pt x="957825" y="366646"/>
                  <a:pt x="957825" y="382247"/>
                </a:cubicBezTo>
                <a:cubicBezTo>
                  <a:pt x="957825" y="395621"/>
                  <a:pt x="952995" y="407508"/>
                  <a:pt x="943337" y="417909"/>
                </a:cubicBezTo>
                <a:cubicBezTo>
                  <a:pt x="932935" y="429053"/>
                  <a:pt x="920677" y="434625"/>
                  <a:pt x="906561" y="434625"/>
                </a:cubicBezTo>
                <a:cubicBezTo>
                  <a:pt x="902846" y="434625"/>
                  <a:pt x="898389" y="433511"/>
                  <a:pt x="893188" y="431282"/>
                </a:cubicBezTo>
                <a:cubicBezTo>
                  <a:pt x="886501" y="428310"/>
                  <a:pt x="879815" y="424596"/>
                  <a:pt x="873128" y="420138"/>
                </a:cubicBezTo>
                <a:lnTo>
                  <a:pt x="724910" y="324297"/>
                </a:lnTo>
                <a:cubicBezTo>
                  <a:pt x="706336" y="312410"/>
                  <a:pt x="697049" y="293465"/>
                  <a:pt x="697049" y="267462"/>
                </a:cubicBezTo>
                <a:cubicBezTo>
                  <a:pt x="697049" y="259289"/>
                  <a:pt x="698906" y="250745"/>
                  <a:pt x="702621" y="241830"/>
                </a:cubicBezTo>
                <a:cubicBezTo>
                  <a:pt x="705593" y="234400"/>
                  <a:pt x="710793" y="226971"/>
                  <a:pt x="718223" y="219541"/>
                </a:cubicBezTo>
                <a:cubicBezTo>
                  <a:pt x="725653" y="212112"/>
                  <a:pt x="733453" y="206911"/>
                  <a:pt x="741626" y="203939"/>
                </a:cubicBezTo>
                <a:cubicBezTo>
                  <a:pt x="751284" y="200225"/>
                  <a:pt x="760200" y="198367"/>
                  <a:pt x="768372" y="198367"/>
                </a:cubicBezTo>
                <a:close/>
                <a:moveTo>
                  <a:pt x="7228513" y="197253"/>
                </a:moveTo>
                <a:cubicBezTo>
                  <a:pt x="7239657" y="197253"/>
                  <a:pt x="7248573" y="198739"/>
                  <a:pt x="7255259" y="201710"/>
                </a:cubicBezTo>
                <a:cubicBezTo>
                  <a:pt x="7262689" y="205425"/>
                  <a:pt x="7269375" y="209883"/>
                  <a:pt x="7275319" y="215084"/>
                </a:cubicBezTo>
                <a:lnTo>
                  <a:pt x="7395676" y="330984"/>
                </a:lnTo>
                <a:lnTo>
                  <a:pt x="7395676" y="335442"/>
                </a:lnTo>
                <a:cubicBezTo>
                  <a:pt x="7410535" y="350301"/>
                  <a:pt x="7417965" y="365531"/>
                  <a:pt x="7417965" y="381133"/>
                </a:cubicBezTo>
                <a:cubicBezTo>
                  <a:pt x="7417965" y="394506"/>
                  <a:pt x="7413135" y="406393"/>
                  <a:pt x="7403477" y="416795"/>
                </a:cubicBezTo>
                <a:cubicBezTo>
                  <a:pt x="7393076" y="427939"/>
                  <a:pt x="7380817" y="433511"/>
                  <a:pt x="7366701" y="433511"/>
                </a:cubicBezTo>
                <a:cubicBezTo>
                  <a:pt x="7362987" y="433511"/>
                  <a:pt x="7358529" y="432397"/>
                  <a:pt x="7353328" y="430168"/>
                </a:cubicBezTo>
                <a:cubicBezTo>
                  <a:pt x="7346641" y="427196"/>
                  <a:pt x="7339955" y="423481"/>
                  <a:pt x="7333269" y="419023"/>
                </a:cubicBezTo>
                <a:lnTo>
                  <a:pt x="7185050" y="323183"/>
                </a:lnTo>
                <a:cubicBezTo>
                  <a:pt x="7166475" y="311296"/>
                  <a:pt x="7157189" y="292350"/>
                  <a:pt x="7157189" y="266347"/>
                </a:cubicBezTo>
                <a:cubicBezTo>
                  <a:pt x="7157189" y="258175"/>
                  <a:pt x="7159047" y="249631"/>
                  <a:pt x="7162761" y="240715"/>
                </a:cubicBezTo>
                <a:cubicBezTo>
                  <a:pt x="7165733" y="233286"/>
                  <a:pt x="7170933" y="225856"/>
                  <a:pt x="7178363" y="218427"/>
                </a:cubicBezTo>
                <a:cubicBezTo>
                  <a:pt x="7185793" y="210997"/>
                  <a:pt x="7193594" y="205797"/>
                  <a:pt x="7201767" y="202825"/>
                </a:cubicBezTo>
                <a:cubicBezTo>
                  <a:pt x="7211425" y="199110"/>
                  <a:pt x="7220340" y="197253"/>
                  <a:pt x="7228513" y="197253"/>
                </a:cubicBezTo>
                <a:close/>
                <a:moveTo>
                  <a:pt x="3495113" y="197253"/>
                </a:moveTo>
                <a:cubicBezTo>
                  <a:pt x="3506257" y="197253"/>
                  <a:pt x="3515172" y="199482"/>
                  <a:pt x="3521859" y="203939"/>
                </a:cubicBezTo>
                <a:cubicBezTo>
                  <a:pt x="3525573" y="206168"/>
                  <a:pt x="3528917" y="208397"/>
                  <a:pt x="3531889" y="210626"/>
                </a:cubicBezTo>
                <a:cubicBezTo>
                  <a:pt x="3534861" y="212855"/>
                  <a:pt x="3537833" y="215455"/>
                  <a:pt x="3540804" y="218427"/>
                </a:cubicBezTo>
                <a:lnTo>
                  <a:pt x="3658933" y="347700"/>
                </a:lnTo>
                <a:lnTo>
                  <a:pt x="3656704" y="351044"/>
                </a:lnTo>
                <a:cubicBezTo>
                  <a:pt x="3664876" y="359959"/>
                  <a:pt x="3670077" y="366646"/>
                  <a:pt x="3672306" y="371103"/>
                </a:cubicBezTo>
                <a:cubicBezTo>
                  <a:pt x="3676021" y="377047"/>
                  <a:pt x="3677878" y="383733"/>
                  <a:pt x="3677878" y="391163"/>
                </a:cubicBezTo>
                <a:cubicBezTo>
                  <a:pt x="3677878" y="400821"/>
                  <a:pt x="3673792" y="410480"/>
                  <a:pt x="3665619" y="420138"/>
                </a:cubicBezTo>
                <a:cubicBezTo>
                  <a:pt x="3657447" y="429053"/>
                  <a:pt x="3647417" y="433511"/>
                  <a:pt x="3635530" y="433511"/>
                </a:cubicBezTo>
                <a:cubicBezTo>
                  <a:pt x="3630329" y="433511"/>
                  <a:pt x="3626243" y="433140"/>
                  <a:pt x="3623271" y="432397"/>
                </a:cubicBezTo>
                <a:cubicBezTo>
                  <a:pt x="3619557" y="431654"/>
                  <a:pt x="3613613" y="428310"/>
                  <a:pt x="3605441" y="422367"/>
                </a:cubicBezTo>
                <a:lnTo>
                  <a:pt x="3492883" y="346586"/>
                </a:lnTo>
                <a:lnTo>
                  <a:pt x="3380327" y="422367"/>
                </a:lnTo>
                <a:cubicBezTo>
                  <a:pt x="3373640" y="426081"/>
                  <a:pt x="3367697" y="428682"/>
                  <a:pt x="3362496" y="430168"/>
                </a:cubicBezTo>
                <a:cubicBezTo>
                  <a:pt x="3359524" y="430911"/>
                  <a:pt x="3355438" y="431282"/>
                  <a:pt x="3350237" y="431282"/>
                </a:cubicBezTo>
                <a:cubicBezTo>
                  <a:pt x="3337607" y="431282"/>
                  <a:pt x="3327577" y="426824"/>
                  <a:pt x="3320148" y="417909"/>
                </a:cubicBezTo>
                <a:cubicBezTo>
                  <a:pt x="3311975" y="408251"/>
                  <a:pt x="3307889" y="398592"/>
                  <a:pt x="3307889" y="388934"/>
                </a:cubicBezTo>
                <a:cubicBezTo>
                  <a:pt x="3307889" y="381504"/>
                  <a:pt x="3309747" y="374818"/>
                  <a:pt x="3313461" y="368874"/>
                </a:cubicBezTo>
                <a:cubicBezTo>
                  <a:pt x="3315690" y="364417"/>
                  <a:pt x="3320891" y="357730"/>
                  <a:pt x="3329063" y="348815"/>
                </a:cubicBezTo>
                <a:lnTo>
                  <a:pt x="3449421" y="219541"/>
                </a:lnTo>
                <a:cubicBezTo>
                  <a:pt x="3455365" y="213598"/>
                  <a:pt x="3461680" y="208397"/>
                  <a:pt x="3468366" y="203939"/>
                </a:cubicBezTo>
                <a:cubicBezTo>
                  <a:pt x="3475053" y="199482"/>
                  <a:pt x="3483968" y="197253"/>
                  <a:pt x="3495113" y="197253"/>
                </a:cubicBezTo>
                <a:close/>
                <a:moveTo>
                  <a:pt x="3621043" y="187223"/>
                </a:moveTo>
                <a:lnTo>
                  <a:pt x="3621043" y="189045"/>
                </a:lnTo>
                <a:lnTo>
                  <a:pt x="3619928" y="191681"/>
                </a:lnTo>
                <a:close/>
                <a:moveTo>
                  <a:pt x="5747765" y="7801"/>
                </a:moveTo>
                <a:cubicBezTo>
                  <a:pt x="5755938" y="7801"/>
                  <a:pt x="5763367" y="8915"/>
                  <a:pt x="5770054" y="11144"/>
                </a:cubicBezTo>
                <a:cubicBezTo>
                  <a:pt x="5773026" y="12630"/>
                  <a:pt x="5775811" y="14301"/>
                  <a:pt x="5778412" y="16159"/>
                </a:cubicBezTo>
                <a:cubicBezTo>
                  <a:pt x="5781013" y="18016"/>
                  <a:pt x="5783427" y="20431"/>
                  <a:pt x="5785656" y="23402"/>
                </a:cubicBezTo>
                <a:lnTo>
                  <a:pt x="5885955" y="123701"/>
                </a:lnTo>
                <a:lnTo>
                  <a:pt x="5885955" y="128158"/>
                </a:lnTo>
                <a:cubicBezTo>
                  <a:pt x="5898585" y="140789"/>
                  <a:pt x="5904899" y="154162"/>
                  <a:pt x="5904899" y="168278"/>
                </a:cubicBezTo>
                <a:cubicBezTo>
                  <a:pt x="5904899" y="178679"/>
                  <a:pt x="5900813" y="189080"/>
                  <a:pt x="5892641" y="199482"/>
                </a:cubicBezTo>
                <a:cubicBezTo>
                  <a:pt x="5882983" y="209140"/>
                  <a:pt x="5872581" y="213969"/>
                  <a:pt x="5861437" y="213969"/>
                </a:cubicBezTo>
                <a:cubicBezTo>
                  <a:pt x="5859209" y="213969"/>
                  <a:pt x="5855493" y="212855"/>
                  <a:pt x="5850293" y="210626"/>
                </a:cubicBezTo>
                <a:cubicBezTo>
                  <a:pt x="5848063" y="209140"/>
                  <a:pt x="5845649" y="207840"/>
                  <a:pt x="5843049" y="206725"/>
                </a:cubicBezTo>
                <a:cubicBezTo>
                  <a:pt x="5840449" y="205611"/>
                  <a:pt x="5837663" y="203568"/>
                  <a:pt x="5834691" y="200596"/>
                </a:cubicBezTo>
                <a:lnTo>
                  <a:pt x="5710989" y="117014"/>
                </a:lnTo>
                <a:cubicBezTo>
                  <a:pt x="5696131" y="107356"/>
                  <a:pt x="5688701" y="91011"/>
                  <a:pt x="5688701" y="67979"/>
                </a:cubicBezTo>
                <a:cubicBezTo>
                  <a:pt x="5688701" y="59064"/>
                  <a:pt x="5690187" y="51635"/>
                  <a:pt x="5693159" y="45691"/>
                </a:cubicBezTo>
                <a:cubicBezTo>
                  <a:pt x="5695387" y="39747"/>
                  <a:pt x="5699474" y="33061"/>
                  <a:pt x="5705417" y="25631"/>
                </a:cubicBezTo>
                <a:cubicBezTo>
                  <a:pt x="5710618" y="20431"/>
                  <a:pt x="5717304" y="15973"/>
                  <a:pt x="5725477" y="12258"/>
                </a:cubicBezTo>
                <a:cubicBezTo>
                  <a:pt x="5729192" y="10772"/>
                  <a:pt x="5732906" y="9658"/>
                  <a:pt x="5736621" y="8915"/>
                </a:cubicBezTo>
                <a:cubicBezTo>
                  <a:pt x="5740336" y="8172"/>
                  <a:pt x="5744051" y="7801"/>
                  <a:pt x="5747765" y="7801"/>
                </a:cubicBezTo>
                <a:close/>
                <a:moveTo>
                  <a:pt x="3680107" y="0"/>
                </a:moveTo>
                <a:cubicBezTo>
                  <a:pt x="3699423" y="0"/>
                  <a:pt x="3716883" y="2228"/>
                  <a:pt x="3732485" y="6686"/>
                </a:cubicBezTo>
                <a:cubicBezTo>
                  <a:pt x="3748087" y="11144"/>
                  <a:pt x="3761460" y="17830"/>
                  <a:pt x="3772604" y="26746"/>
                </a:cubicBezTo>
                <a:cubicBezTo>
                  <a:pt x="3784491" y="34918"/>
                  <a:pt x="3793779" y="45691"/>
                  <a:pt x="3800465" y="59064"/>
                </a:cubicBezTo>
                <a:cubicBezTo>
                  <a:pt x="3807151" y="72437"/>
                  <a:pt x="3810495" y="88039"/>
                  <a:pt x="3810495" y="105870"/>
                </a:cubicBezTo>
                <a:cubicBezTo>
                  <a:pt x="3810495" y="134102"/>
                  <a:pt x="3801579" y="155648"/>
                  <a:pt x="3783749" y="170507"/>
                </a:cubicBezTo>
                <a:cubicBezTo>
                  <a:pt x="3768147" y="186109"/>
                  <a:pt x="3742886" y="199110"/>
                  <a:pt x="3707967" y="209511"/>
                </a:cubicBezTo>
                <a:lnTo>
                  <a:pt x="3707967" y="226228"/>
                </a:lnTo>
                <a:cubicBezTo>
                  <a:pt x="3707967" y="238115"/>
                  <a:pt x="3704253" y="247402"/>
                  <a:pt x="3696824" y="254088"/>
                </a:cubicBezTo>
                <a:cubicBezTo>
                  <a:pt x="3689394" y="261518"/>
                  <a:pt x="3678621" y="265233"/>
                  <a:pt x="3664505" y="265233"/>
                </a:cubicBezTo>
                <a:cubicBezTo>
                  <a:pt x="3652618" y="265233"/>
                  <a:pt x="3641845" y="261518"/>
                  <a:pt x="3632187" y="254088"/>
                </a:cubicBezTo>
                <a:cubicBezTo>
                  <a:pt x="3624757" y="246659"/>
                  <a:pt x="3621043" y="237372"/>
                  <a:pt x="3621043" y="226228"/>
                </a:cubicBezTo>
                <a:lnTo>
                  <a:pt x="3621043" y="189045"/>
                </a:lnTo>
                <a:lnTo>
                  <a:pt x="3632187" y="162706"/>
                </a:lnTo>
                <a:cubicBezTo>
                  <a:pt x="3639616" y="155276"/>
                  <a:pt x="3648532" y="150447"/>
                  <a:pt x="3658933" y="148218"/>
                </a:cubicBezTo>
                <a:cubicBezTo>
                  <a:pt x="3679735" y="143760"/>
                  <a:pt x="3694223" y="138560"/>
                  <a:pt x="3702395" y="132616"/>
                </a:cubicBezTo>
                <a:cubicBezTo>
                  <a:pt x="3710568" y="127415"/>
                  <a:pt x="3714654" y="119614"/>
                  <a:pt x="3714654" y="109213"/>
                </a:cubicBezTo>
                <a:cubicBezTo>
                  <a:pt x="3714654" y="105498"/>
                  <a:pt x="3714097" y="101969"/>
                  <a:pt x="3712983" y="98626"/>
                </a:cubicBezTo>
                <a:cubicBezTo>
                  <a:pt x="3711868" y="95283"/>
                  <a:pt x="3709454" y="92497"/>
                  <a:pt x="3705739" y="90268"/>
                </a:cubicBezTo>
                <a:cubicBezTo>
                  <a:pt x="3699052" y="83581"/>
                  <a:pt x="3689023" y="80238"/>
                  <a:pt x="3675649" y="80238"/>
                </a:cubicBezTo>
                <a:cubicBezTo>
                  <a:pt x="3666734" y="80238"/>
                  <a:pt x="3658561" y="82838"/>
                  <a:pt x="3651132" y="88039"/>
                </a:cubicBezTo>
                <a:cubicBezTo>
                  <a:pt x="3643702" y="91754"/>
                  <a:pt x="3636273" y="97326"/>
                  <a:pt x="3628843" y="104756"/>
                </a:cubicBezTo>
                <a:cubicBezTo>
                  <a:pt x="3625871" y="107727"/>
                  <a:pt x="3623086" y="110513"/>
                  <a:pt x="3620485" y="113114"/>
                </a:cubicBezTo>
                <a:cubicBezTo>
                  <a:pt x="3617885" y="115714"/>
                  <a:pt x="3615470" y="117757"/>
                  <a:pt x="3613241" y="119243"/>
                </a:cubicBezTo>
                <a:cubicBezTo>
                  <a:pt x="3609527" y="121472"/>
                  <a:pt x="3605812" y="122772"/>
                  <a:pt x="3602097" y="123144"/>
                </a:cubicBezTo>
                <a:cubicBezTo>
                  <a:pt x="3598383" y="123515"/>
                  <a:pt x="3593553" y="123701"/>
                  <a:pt x="3587610" y="123701"/>
                </a:cubicBezTo>
                <a:cubicBezTo>
                  <a:pt x="3574980" y="123701"/>
                  <a:pt x="3565321" y="120357"/>
                  <a:pt x="3558635" y="113671"/>
                </a:cubicBezTo>
                <a:cubicBezTo>
                  <a:pt x="3551205" y="105498"/>
                  <a:pt x="3547491" y="96212"/>
                  <a:pt x="3547491" y="85810"/>
                </a:cubicBezTo>
                <a:cubicBezTo>
                  <a:pt x="3547491" y="74666"/>
                  <a:pt x="3549720" y="65008"/>
                  <a:pt x="3554177" y="56835"/>
                </a:cubicBezTo>
                <a:cubicBezTo>
                  <a:pt x="3557149" y="53121"/>
                  <a:pt x="3559563" y="49963"/>
                  <a:pt x="3561421" y="47363"/>
                </a:cubicBezTo>
                <a:cubicBezTo>
                  <a:pt x="3563278" y="44762"/>
                  <a:pt x="3565321" y="42348"/>
                  <a:pt x="3567550" y="40119"/>
                </a:cubicBezTo>
                <a:cubicBezTo>
                  <a:pt x="3577951" y="28975"/>
                  <a:pt x="3592810" y="19316"/>
                  <a:pt x="3612127" y="11144"/>
                </a:cubicBezTo>
                <a:cubicBezTo>
                  <a:pt x="3629215" y="3714"/>
                  <a:pt x="3651875" y="0"/>
                  <a:pt x="368010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Tree>
    <p:extLst>
      <p:ext uri="{BB962C8B-B14F-4D97-AF65-F5344CB8AC3E}">
        <p14:creationId xmlns:p14="http://schemas.microsoft.com/office/powerpoint/2010/main" val="26155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a:ln w="0"/>
                <a:solidFill>
                  <a:sysClr val="windowText" lastClr="000000"/>
                </a:solidFill>
              </a:rPr>
              <a:t>1. Em đã đọc, đã nghe những câu chuyện nào ca ngợi lòng dũng cảm hoặc trí thông minh của con người? </a:t>
            </a:r>
            <a:endParaRPr lang="vi-VN" sz="4800" b="1" cap="none" spc="0">
              <a:ln w="0"/>
              <a:solidFill>
                <a:sysClr val="windowText" lastClr="000000"/>
              </a:solidFill>
            </a:endParaRPr>
          </a:p>
        </p:txBody>
      </p:sp>
      <p:grpSp>
        <p:nvGrpSpPr>
          <p:cNvPr id="12" name="Nhóm 11">
            <a:extLst>
              <a:ext uri="{FF2B5EF4-FFF2-40B4-BE49-F238E27FC236}">
                <a16:creationId xmlns:a16="http://schemas.microsoft.com/office/drawing/2014/main" id="{890DE9DE-2F94-5EE7-BEBD-29E727D5F9E6}"/>
              </a:ext>
            </a:extLst>
          </p:cNvPr>
          <p:cNvGrpSpPr/>
          <p:nvPr/>
        </p:nvGrpSpPr>
        <p:grpSpPr>
          <a:xfrm>
            <a:off x="1777475" y="3102844"/>
            <a:ext cx="15257051" cy="3667197"/>
            <a:chOff x="2037486" y="3076503"/>
            <a:chExt cx="12940604" cy="2862201"/>
          </a:xfrm>
        </p:grpSpPr>
        <p:pic>
          <p:nvPicPr>
            <p:cNvPr id="9" name="Hình ảnh 8">
              <a:extLst>
                <a:ext uri="{FF2B5EF4-FFF2-40B4-BE49-F238E27FC236}">
                  <a16:creationId xmlns:a16="http://schemas.microsoft.com/office/drawing/2014/main" id="{F17DF05B-5AE8-DAE6-E359-506B081C1A4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2037486" y="3076503"/>
              <a:ext cx="3819553" cy="2814658"/>
            </a:xfrm>
            <a:prstGeom prst="rect">
              <a:avLst/>
            </a:prstGeom>
          </p:spPr>
        </p:pic>
        <p:pic>
          <p:nvPicPr>
            <p:cNvPr id="10" name="Hình ảnh 9">
              <a:extLst>
                <a:ext uri="{FF2B5EF4-FFF2-40B4-BE49-F238E27FC236}">
                  <a16:creationId xmlns:a16="http://schemas.microsoft.com/office/drawing/2014/main" id="{F2467779-06D4-1881-CC06-20600AA33F0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6705600" y="3152621"/>
              <a:ext cx="3843366" cy="2786083"/>
            </a:xfrm>
            <a:prstGeom prst="rect">
              <a:avLst/>
            </a:prstGeom>
          </p:spPr>
        </p:pic>
        <p:pic>
          <p:nvPicPr>
            <p:cNvPr id="11" name="Hình ảnh 10">
              <a:extLst>
                <a:ext uri="{FF2B5EF4-FFF2-40B4-BE49-F238E27FC236}">
                  <a16:creationId xmlns:a16="http://schemas.microsoft.com/office/drawing/2014/main" id="{720242E4-EDF0-DEC7-0E78-2D9C163FCCF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11277600" y="3246521"/>
              <a:ext cx="3700490" cy="2676545"/>
            </a:xfrm>
            <a:prstGeom prst="rect">
              <a:avLst/>
            </a:prstGeom>
          </p:spPr>
        </p:pic>
      </p:grpSp>
    </p:spTree>
    <p:extLst>
      <p:ext uri="{BB962C8B-B14F-4D97-AF65-F5344CB8AC3E}">
        <p14:creationId xmlns:p14="http://schemas.microsoft.com/office/powerpoint/2010/main" val="84189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SG"/>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SG"/>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SG"/>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txBody>
          <a:bodyPr/>
          <a:lstStyle/>
          <a:p>
            <a:endParaRPr lang="en-SG"/>
          </a:p>
        </p:txBody>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en-SG"/>
            </a:p>
          </p:txBody>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SG"/>
          </a:p>
        </p:txBody>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0" name="Hộp Văn bản 29">
            <a:extLst>
              <a:ext uri="{FF2B5EF4-FFF2-40B4-BE49-F238E27FC236}">
                <a16:creationId xmlns:a16="http://schemas.microsoft.com/office/drawing/2014/main" id="{D16D62C3-91D2-8564-2578-FAC5E82A4BA3}"/>
              </a:ext>
            </a:extLst>
          </p:cNvPr>
          <p:cNvSpPr txBox="1">
            <a:spLocks noChangeAspect="1"/>
          </p:cNvSpPr>
          <p:nvPr/>
        </p:nvSpPr>
        <p:spPr>
          <a:xfrm>
            <a:off x="6272846" y="2546199"/>
            <a:ext cx="5974308" cy="977494"/>
          </a:xfrm>
          <a:custGeom>
            <a:avLst/>
            <a:gdLst/>
            <a:ahLst/>
            <a:cxnLst/>
            <a:rect l="l" t="t" r="r" b="b"/>
            <a:pathLst>
              <a:path w="5974308"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5766740" y="185623"/>
                </a:moveTo>
                <a:cubicBezTo>
                  <a:pt x="5823384" y="185623"/>
                  <a:pt x="5868333" y="200559"/>
                  <a:pt x="5901585" y="230429"/>
                </a:cubicBezTo>
                <a:cubicBezTo>
                  <a:pt x="5935437" y="260909"/>
                  <a:pt x="5952363" y="300838"/>
                  <a:pt x="5952363" y="350215"/>
                </a:cubicBezTo>
                <a:cubicBezTo>
                  <a:pt x="5952363" y="410566"/>
                  <a:pt x="5927274" y="453238"/>
                  <a:pt x="5877096" y="478231"/>
                </a:cubicBezTo>
                <a:lnTo>
                  <a:pt x="5877096" y="480060"/>
                </a:lnTo>
                <a:cubicBezTo>
                  <a:pt x="5941904" y="504444"/>
                  <a:pt x="5974308" y="552907"/>
                  <a:pt x="5974308" y="625450"/>
                </a:cubicBezTo>
                <a:cubicBezTo>
                  <a:pt x="5974308" y="680314"/>
                  <a:pt x="5954801" y="724510"/>
                  <a:pt x="5915786" y="758038"/>
                </a:cubicBezTo>
                <a:cubicBezTo>
                  <a:pt x="5877382" y="790956"/>
                  <a:pt x="5827700" y="807415"/>
                  <a:pt x="5766740" y="807415"/>
                </a:cubicBezTo>
                <a:cubicBezTo>
                  <a:pt x="5704560" y="807415"/>
                  <a:pt x="5654574" y="790651"/>
                  <a:pt x="5616778" y="757123"/>
                </a:cubicBezTo>
                <a:cubicBezTo>
                  <a:pt x="5578374" y="723595"/>
                  <a:pt x="5559171" y="677571"/>
                  <a:pt x="5559171" y="619049"/>
                </a:cubicBezTo>
                <a:lnTo>
                  <a:pt x="5664327" y="619049"/>
                </a:lnTo>
                <a:cubicBezTo>
                  <a:pt x="5664936" y="645262"/>
                  <a:pt x="5674080" y="666293"/>
                  <a:pt x="5691759" y="682143"/>
                </a:cubicBezTo>
                <a:cubicBezTo>
                  <a:pt x="5709438" y="697992"/>
                  <a:pt x="5733822" y="705917"/>
                  <a:pt x="5764911" y="705917"/>
                </a:cubicBezTo>
                <a:cubicBezTo>
                  <a:pt x="5796000" y="705917"/>
                  <a:pt x="5820232" y="697840"/>
                  <a:pt x="5837606" y="681685"/>
                </a:cubicBezTo>
                <a:cubicBezTo>
                  <a:pt x="5854979" y="665531"/>
                  <a:pt x="5863666" y="644652"/>
                  <a:pt x="5863666" y="619049"/>
                </a:cubicBezTo>
                <a:cubicBezTo>
                  <a:pt x="5863666" y="558699"/>
                  <a:pt x="5827700" y="528523"/>
                  <a:pt x="5755766" y="528523"/>
                </a:cubicBezTo>
                <a:lnTo>
                  <a:pt x="5688101" y="528523"/>
                </a:lnTo>
                <a:lnTo>
                  <a:pt x="5688101" y="430683"/>
                </a:lnTo>
                <a:lnTo>
                  <a:pt x="5755766" y="430683"/>
                </a:lnTo>
                <a:cubicBezTo>
                  <a:pt x="5814288" y="430683"/>
                  <a:pt x="5843549" y="406603"/>
                  <a:pt x="5843549" y="358445"/>
                </a:cubicBezTo>
                <a:cubicBezTo>
                  <a:pt x="5843549" y="337719"/>
                  <a:pt x="5836844" y="320650"/>
                  <a:pt x="5823432" y="307239"/>
                </a:cubicBezTo>
                <a:cubicBezTo>
                  <a:pt x="5810022" y="293827"/>
                  <a:pt x="5790514" y="287122"/>
                  <a:pt x="5764911" y="287122"/>
                </a:cubicBezTo>
                <a:cubicBezTo>
                  <a:pt x="5740527" y="287122"/>
                  <a:pt x="5721477" y="293675"/>
                  <a:pt x="5707761" y="306781"/>
                </a:cubicBezTo>
                <a:cubicBezTo>
                  <a:pt x="5694045" y="319888"/>
                  <a:pt x="5686578" y="337414"/>
                  <a:pt x="5685358" y="359359"/>
                </a:cubicBezTo>
                <a:lnTo>
                  <a:pt x="5579288" y="359359"/>
                </a:lnTo>
                <a:cubicBezTo>
                  <a:pt x="5580507" y="303886"/>
                  <a:pt x="5598032" y="261061"/>
                  <a:pt x="5631866" y="230886"/>
                </a:cubicBezTo>
                <a:cubicBezTo>
                  <a:pt x="5665698" y="200711"/>
                  <a:pt x="5710656" y="185623"/>
                  <a:pt x="5766740" y="185623"/>
                </a:cubicBez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39" name="Hộp Văn bản 38">
            <a:extLst>
              <a:ext uri="{FF2B5EF4-FFF2-40B4-BE49-F238E27FC236}">
                <a16:creationId xmlns:a16="http://schemas.microsoft.com/office/drawing/2014/main" id="{D4B85B48-6CBC-7D96-C94C-253408539DE6}"/>
              </a:ext>
            </a:extLst>
          </p:cNvPr>
          <p:cNvSpPr txBox="1">
            <a:spLocks noChangeAspect="1"/>
          </p:cNvSpPr>
          <p:nvPr/>
        </p:nvSpPr>
        <p:spPr>
          <a:xfrm>
            <a:off x="5919300" y="4148729"/>
            <a:ext cx="6389113" cy="2863081"/>
          </a:xfrm>
          <a:custGeom>
            <a:avLst/>
            <a:gdLst/>
            <a:ahLst/>
            <a:cxnLst/>
            <a:rect l="l" t="t" r="r" b="b"/>
            <a:pathLst>
              <a:path w="6389113" h="2863081">
                <a:moveTo>
                  <a:pt x="4429058" y="2287438"/>
                </a:moveTo>
                <a:cubicBezTo>
                  <a:pt x="4377566" y="2287438"/>
                  <a:pt x="4338218" y="2304858"/>
                  <a:pt x="4311015" y="2339697"/>
                </a:cubicBezTo>
                <a:cubicBezTo>
                  <a:pt x="4282840" y="2375507"/>
                  <a:pt x="4268752" y="2421967"/>
                  <a:pt x="4268752" y="2479076"/>
                </a:cubicBezTo>
                <a:cubicBezTo>
                  <a:pt x="4268752" y="2508101"/>
                  <a:pt x="4273124" y="2534227"/>
                  <a:pt x="4281868" y="2557453"/>
                </a:cubicBezTo>
                <a:cubicBezTo>
                  <a:pt x="4290612" y="2579723"/>
                  <a:pt x="4302271" y="2599078"/>
                  <a:pt x="4316844" y="2615518"/>
                </a:cubicBezTo>
                <a:cubicBezTo>
                  <a:pt x="4330446" y="2630046"/>
                  <a:pt x="4347448" y="2642145"/>
                  <a:pt x="4367850" y="2651815"/>
                </a:cubicBezTo>
                <a:cubicBezTo>
                  <a:pt x="4386310" y="2660528"/>
                  <a:pt x="4406712" y="2664885"/>
                  <a:pt x="4429058" y="2664885"/>
                </a:cubicBezTo>
                <a:cubicBezTo>
                  <a:pt x="4450432" y="2664885"/>
                  <a:pt x="4470834" y="2660528"/>
                  <a:pt x="4490266" y="2651815"/>
                </a:cubicBezTo>
                <a:cubicBezTo>
                  <a:pt x="4510668" y="2642145"/>
                  <a:pt x="4527670" y="2630046"/>
                  <a:pt x="4541272" y="2615518"/>
                </a:cubicBezTo>
                <a:cubicBezTo>
                  <a:pt x="4555845" y="2599078"/>
                  <a:pt x="4567504" y="2579723"/>
                  <a:pt x="4576248" y="2557453"/>
                </a:cubicBezTo>
                <a:cubicBezTo>
                  <a:pt x="4584992" y="2534227"/>
                  <a:pt x="4589364" y="2507616"/>
                  <a:pt x="4589364" y="2477619"/>
                </a:cubicBezTo>
                <a:cubicBezTo>
                  <a:pt x="4589364" y="2418582"/>
                  <a:pt x="4575276" y="2372122"/>
                  <a:pt x="4547102" y="2338240"/>
                </a:cubicBezTo>
                <a:cubicBezTo>
                  <a:pt x="4518926" y="2304372"/>
                  <a:pt x="4479579" y="2287438"/>
                  <a:pt x="4429058" y="2287438"/>
                </a:cubicBezTo>
                <a:close/>
                <a:moveTo>
                  <a:pt x="1990659" y="2287438"/>
                </a:moveTo>
                <a:cubicBezTo>
                  <a:pt x="1939166" y="2287438"/>
                  <a:pt x="1899818" y="2304858"/>
                  <a:pt x="1872615" y="2339697"/>
                </a:cubicBezTo>
                <a:cubicBezTo>
                  <a:pt x="1844440" y="2375507"/>
                  <a:pt x="1830353" y="2421967"/>
                  <a:pt x="1830353" y="2479076"/>
                </a:cubicBezTo>
                <a:cubicBezTo>
                  <a:pt x="1830353" y="2508101"/>
                  <a:pt x="1834725" y="2534227"/>
                  <a:pt x="1843469" y="2557453"/>
                </a:cubicBezTo>
                <a:cubicBezTo>
                  <a:pt x="1852213" y="2579723"/>
                  <a:pt x="1863871" y="2599078"/>
                  <a:pt x="1878444" y="2615518"/>
                </a:cubicBezTo>
                <a:cubicBezTo>
                  <a:pt x="1892046" y="2630046"/>
                  <a:pt x="1909048" y="2642145"/>
                  <a:pt x="1929451" y="2651815"/>
                </a:cubicBezTo>
                <a:cubicBezTo>
                  <a:pt x="1947910" y="2660528"/>
                  <a:pt x="1968313" y="2664885"/>
                  <a:pt x="1990659" y="2664885"/>
                </a:cubicBezTo>
                <a:cubicBezTo>
                  <a:pt x="2012033" y="2664885"/>
                  <a:pt x="2032435" y="2660528"/>
                  <a:pt x="2051866" y="2651815"/>
                </a:cubicBezTo>
                <a:cubicBezTo>
                  <a:pt x="2072269" y="2642145"/>
                  <a:pt x="2089271" y="2630046"/>
                  <a:pt x="2102872" y="2615518"/>
                </a:cubicBezTo>
                <a:cubicBezTo>
                  <a:pt x="2117446" y="2599078"/>
                  <a:pt x="2129104" y="2579723"/>
                  <a:pt x="2137848" y="2557453"/>
                </a:cubicBezTo>
                <a:cubicBezTo>
                  <a:pt x="2146592" y="2534227"/>
                  <a:pt x="2150964" y="2507616"/>
                  <a:pt x="2150964" y="2477619"/>
                </a:cubicBezTo>
                <a:cubicBezTo>
                  <a:pt x="2150964" y="2418582"/>
                  <a:pt x="2136877" y="2372122"/>
                  <a:pt x="2108702" y="2338240"/>
                </a:cubicBezTo>
                <a:cubicBezTo>
                  <a:pt x="2080527" y="2304372"/>
                  <a:pt x="2041179" y="2287438"/>
                  <a:pt x="1990659" y="2287438"/>
                </a:cubicBezTo>
                <a:close/>
                <a:moveTo>
                  <a:pt x="1109777" y="2287438"/>
                </a:moveTo>
                <a:cubicBezTo>
                  <a:pt x="1057313" y="2287438"/>
                  <a:pt x="1017480" y="2305412"/>
                  <a:pt x="990276" y="2341359"/>
                </a:cubicBezTo>
                <a:cubicBezTo>
                  <a:pt x="963073" y="2377306"/>
                  <a:pt x="949471" y="2422484"/>
                  <a:pt x="949471" y="2476890"/>
                </a:cubicBezTo>
                <a:cubicBezTo>
                  <a:pt x="949471" y="2529354"/>
                  <a:pt x="963073" y="2573560"/>
                  <a:pt x="990276" y="2609507"/>
                </a:cubicBezTo>
                <a:cubicBezTo>
                  <a:pt x="1017480" y="2645454"/>
                  <a:pt x="1057313" y="2663428"/>
                  <a:pt x="1109777" y="2663428"/>
                </a:cubicBezTo>
                <a:lnTo>
                  <a:pt x="1108320" y="2669257"/>
                </a:lnTo>
                <a:cubicBezTo>
                  <a:pt x="1133580" y="2669257"/>
                  <a:pt x="1156897" y="2663914"/>
                  <a:pt x="1178271" y="2653226"/>
                </a:cubicBezTo>
                <a:cubicBezTo>
                  <a:pt x="1198674" y="2642540"/>
                  <a:pt x="1215676" y="2628452"/>
                  <a:pt x="1229278" y="2610964"/>
                </a:cubicBezTo>
                <a:cubicBezTo>
                  <a:pt x="1241908" y="2593476"/>
                  <a:pt x="1252109" y="2573074"/>
                  <a:pt x="1259882" y="2549757"/>
                </a:cubicBezTo>
                <a:cubicBezTo>
                  <a:pt x="1266682" y="2528382"/>
                  <a:pt x="1270083" y="2504579"/>
                  <a:pt x="1270083" y="2478348"/>
                </a:cubicBezTo>
                <a:cubicBezTo>
                  <a:pt x="1270083" y="2450173"/>
                  <a:pt x="1266682" y="2425398"/>
                  <a:pt x="1259882" y="2404024"/>
                </a:cubicBezTo>
                <a:cubicBezTo>
                  <a:pt x="1252109" y="2380707"/>
                  <a:pt x="1241908" y="2360304"/>
                  <a:pt x="1229278" y="2342816"/>
                </a:cubicBezTo>
                <a:cubicBezTo>
                  <a:pt x="1216647" y="2325328"/>
                  <a:pt x="1200131" y="2311727"/>
                  <a:pt x="1179729" y="2302011"/>
                </a:cubicBezTo>
                <a:cubicBezTo>
                  <a:pt x="1160298" y="2292296"/>
                  <a:pt x="1136980" y="2287438"/>
                  <a:pt x="1109777" y="2287438"/>
                </a:cubicBezTo>
                <a:close/>
                <a:moveTo>
                  <a:pt x="2678497" y="2102358"/>
                </a:moveTo>
                <a:cubicBezTo>
                  <a:pt x="2710558" y="2102358"/>
                  <a:pt x="2736790" y="2112559"/>
                  <a:pt x="2757192" y="2132962"/>
                </a:cubicBezTo>
                <a:cubicBezTo>
                  <a:pt x="2777595" y="2153364"/>
                  <a:pt x="2787796" y="2178625"/>
                  <a:pt x="2787796" y="2208743"/>
                </a:cubicBezTo>
                <a:lnTo>
                  <a:pt x="2787796" y="2581818"/>
                </a:lnTo>
                <a:cubicBezTo>
                  <a:pt x="2787796" y="2599306"/>
                  <a:pt x="2790225" y="2615336"/>
                  <a:pt x="2795082" y="2629909"/>
                </a:cubicBezTo>
                <a:cubicBezTo>
                  <a:pt x="2798969" y="2642540"/>
                  <a:pt x="2807227" y="2648855"/>
                  <a:pt x="2819857" y="2648855"/>
                </a:cubicBezTo>
                <a:cubicBezTo>
                  <a:pt x="2839288" y="2648855"/>
                  <a:pt x="2852404" y="2658084"/>
                  <a:pt x="2859205" y="2676544"/>
                </a:cubicBezTo>
                <a:cubicBezTo>
                  <a:pt x="2866977" y="2696946"/>
                  <a:pt x="2870864" y="2715892"/>
                  <a:pt x="2870864" y="2733379"/>
                </a:cubicBezTo>
                <a:cubicBezTo>
                  <a:pt x="2870864" y="2767384"/>
                  <a:pt x="2860662" y="2795073"/>
                  <a:pt x="2840260" y="2816447"/>
                </a:cubicBezTo>
                <a:cubicBezTo>
                  <a:pt x="2819857" y="2837821"/>
                  <a:pt x="2788282" y="2848508"/>
                  <a:pt x="2745534" y="2848508"/>
                </a:cubicBezTo>
                <a:cubicBezTo>
                  <a:pt x="2718330" y="2848508"/>
                  <a:pt x="2694042" y="2844136"/>
                  <a:pt x="2672668" y="2835392"/>
                </a:cubicBezTo>
                <a:cubicBezTo>
                  <a:pt x="2650322" y="2826648"/>
                  <a:pt x="2631376" y="2812075"/>
                  <a:pt x="2615832" y="2791672"/>
                </a:cubicBezTo>
                <a:cubicBezTo>
                  <a:pt x="2600287" y="2772242"/>
                  <a:pt x="2588142" y="2746010"/>
                  <a:pt x="2579398" y="2712977"/>
                </a:cubicBezTo>
                <a:cubicBezTo>
                  <a:pt x="2570655" y="2680916"/>
                  <a:pt x="2566282" y="2641568"/>
                  <a:pt x="2566282" y="2594933"/>
                </a:cubicBezTo>
                <a:lnTo>
                  <a:pt x="2566282" y="2204370"/>
                </a:lnTo>
                <a:lnTo>
                  <a:pt x="2569197" y="2210200"/>
                </a:lnTo>
                <a:cubicBezTo>
                  <a:pt x="2569197" y="2179110"/>
                  <a:pt x="2579398" y="2153364"/>
                  <a:pt x="2599801" y="2132962"/>
                </a:cubicBezTo>
                <a:cubicBezTo>
                  <a:pt x="2620204" y="2112559"/>
                  <a:pt x="2646436" y="2102358"/>
                  <a:pt x="2678497" y="2102358"/>
                </a:cubicBezTo>
                <a:close/>
                <a:moveTo>
                  <a:pt x="3345561" y="2096528"/>
                </a:moveTo>
                <a:cubicBezTo>
                  <a:pt x="3360134" y="2096528"/>
                  <a:pt x="3373736" y="2098957"/>
                  <a:pt x="3386366" y="2103815"/>
                </a:cubicBezTo>
                <a:cubicBezTo>
                  <a:pt x="3398024" y="2108673"/>
                  <a:pt x="3408226" y="2114502"/>
                  <a:pt x="3416970" y="2121303"/>
                </a:cubicBezTo>
                <a:cubicBezTo>
                  <a:pt x="3426686" y="2130047"/>
                  <a:pt x="3433486" y="2137819"/>
                  <a:pt x="3437372" y="2144620"/>
                </a:cubicBezTo>
                <a:cubicBezTo>
                  <a:pt x="3439316" y="2149478"/>
                  <a:pt x="3441258" y="2153607"/>
                  <a:pt x="3443202" y="2157007"/>
                </a:cubicBezTo>
                <a:cubicBezTo>
                  <a:pt x="3445145" y="2160408"/>
                  <a:pt x="3447088" y="2164051"/>
                  <a:pt x="3449031" y="2167937"/>
                </a:cubicBezTo>
                <a:lnTo>
                  <a:pt x="3596221" y="2532269"/>
                </a:lnTo>
                <a:lnTo>
                  <a:pt x="3746326" y="2166480"/>
                </a:lnTo>
                <a:lnTo>
                  <a:pt x="3741954" y="2167937"/>
                </a:lnTo>
                <a:cubicBezTo>
                  <a:pt x="3748754" y="2149478"/>
                  <a:pt x="3759927" y="2133447"/>
                  <a:pt x="3775472" y="2119846"/>
                </a:cubicBezTo>
                <a:cubicBezTo>
                  <a:pt x="3791017" y="2106244"/>
                  <a:pt x="3809962" y="2099443"/>
                  <a:pt x="3832308" y="2099443"/>
                </a:cubicBezTo>
                <a:cubicBezTo>
                  <a:pt x="3869226" y="2099443"/>
                  <a:pt x="3898858" y="2108673"/>
                  <a:pt x="3921204" y="2127132"/>
                </a:cubicBezTo>
                <a:cubicBezTo>
                  <a:pt x="3944522" y="2146563"/>
                  <a:pt x="3956180" y="2174252"/>
                  <a:pt x="3956180" y="2210200"/>
                </a:cubicBezTo>
                <a:cubicBezTo>
                  <a:pt x="3956180" y="2225744"/>
                  <a:pt x="3952294" y="2242747"/>
                  <a:pt x="3944522" y="2261206"/>
                </a:cubicBezTo>
                <a:lnTo>
                  <a:pt x="3701148" y="2774184"/>
                </a:lnTo>
                <a:cubicBezTo>
                  <a:pt x="3687546" y="2799445"/>
                  <a:pt x="3672974" y="2818390"/>
                  <a:pt x="3657428" y="2831020"/>
                </a:cubicBezTo>
                <a:cubicBezTo>
                  <a:pt x="3641884" y="2843650"/>
                  <a:pt x="3620024" y="2849965"/>
                  <a:pt x="3591849" y="2849965"/>
                </a:cubicBezTo>
                <a:cubicBezTo>
                  <a:pt x="3564646" y="2849965"/>
                  <a:pt x="3542786" y="2843165"/>
                  <a:pt x="3526270" y="2829563"/>
                </a:cubicBezTo>
                <a:cubicBezTo>
                  <a:pt x="3510724" y="2816933"/>
                  <a:pt x="3496152" y="2797016"/>
                  <a:pt x="3482550" y="2769813"/>
                </a:cubicBezTo>
                <a:lnTo>
                  <a:pt x="3252292" y="2268493"/>
                </a:lnTo>
                <a:cubicBezTo>
                  <a:pt x="3247434" y="2261692"/>
                  <a:pt x="3243062" y="2251491"/>
                  <a:pt x="3239176" y="2237889"/>
                </a:cubicBezTo>
                <a:cubicBezTo>
                  <a:pt x="3235290" y="2226230"/>
                  <a:pt x="3233347" y="2214572"/>
                  <a:pt x="3233347" y="2202913"/>
                </a:cubicBezTo>
                <a:cubicBezTo>
                  <a:pt x="3233347" y="2172795"/>
                  <a:pt x="3243548" y="2147535"/>
                  <a:pt x="3263951" y="2127132"/>
                </a:cubicBezTo>
                <a:cubicBezTo>
                  <a:pt x="3284354" y="2106730"/>
                  <a:pt x="3311556" y="2096528"/>
                  <a:pt x="3345561" y="2096528"/>
                </a:cubicBezTo>
                <a:close/>
                <a:moveTo>
                  <a:pt x="5432454" y="2089242"/>
                </a:moveTo>
                <a:cubicBezTo>
                  <a:pt x="5512848" y="2089242"/>
                  <a:pt x="5576296" y="2114988"/>
                  <a:pt x="5622794" y="2166480"/>
                </a:cubicBezTo>
                <a:cubicBezTo>
                  <a:pt x="5669291" y="2217972"/>
                  <a:pt x="5692540" y="2291810"/>
                  <a:pt x="5692540" y="2387994"/>
                </a:cubicBezTo>
                <a:lnTo>
                  <a:pt x="5692540" y="2746495"/>
                </a:lnTo>
                <a:cubicBezTo>
                  <a:pt x="5692540" y="2776613"/>
                  <a:pt x="5682339" y="2801874"/>
                  <a:pt x="5661936" y="2822276"/>
                </a:cubicBezTo>
                <a:cubicBezTo>
                  <a:pt x="5641534" y="2842679"/>
                  <a:pt x="5615302" y="2852880"/>
                  <a:pt x="5583240" y="2852880"/>
                </a:cubicBezTo>
                <a:cubicBezTo>
                  <a:pt x="5551180" y="2852880"/>
                  <a:pt x="5524948" y="2842679"/>
                  <a:pt x="5504546" y="2822276"/>
                </a:cubicBezTo>
                <a:cubicBezTo>
                  <a:pt x="5484142" y="2801874"/>
                  <a:pt x="5473942" y="2776128"/>
                  <a:pt x="5473942" y="2745038"/>
                </a:cubicBezTo>
                <a:lnTo>
                  <a:pt x="5473942" y="2469604"/>
                </a:lnTo>
                <a:cubicBezTo>
                  <a:pt x="5473942" y="2407425"/>
                  <a:pt x="5462837" y="2361276"/>
                  <a:pt x="5440628" y="2331158"/>
                </a:cubicBezTo>
                <a:cubicBezTo>
                  <a:pt x="5418418" y="2302011"/>
                  <a:pt x="5387996" y="2287438"/>
                  <a:pt x="5349363" y="2287438"/>
                </a:cubicBezTo>
                <a:cubicBezTo>
                  <a:pt x="5312656" y="2287438"/>
                  <a:pt x="5283684" y="2302497"/>
                  <a:pt x="5262447" y="2332615"/>
                </a:cubicBezTo>
                <a:cubicBezTo>
                  <a:pt x="5241194" y="2362733"/>
                  <a:pt x="5230568" y="2409853"/>
                  <a:pt x="5230568" y="2473976"/>
                </a:cubicBezTo>
                <a:lnTo>
                  <a:pt x="5230568" y="2743581"/>
                </a:lnTo>
                <a:cubicBezTo>
                  <a:pt x="5230568" y="2773699"/>
                  <a:pt x="5220298" y="2798959"/>
                  <a:pt x="5199760" y="2819362"/>
                </a:cubicBezTo>
                <a:cubicBezTo>
                  <a:pt x="5179220" y="2839764"/>
                  <a:pt x="5152814" y="2849965"/>
                  <a:pt x="5120540" y="2849965"/>
                </a:cubicBezTo>
                <a:cubicBezTo>
                  <a:pt x="5089254" y="2849965"/>
                  <a:pt x="5062847" y="2839764"/>
                  <a:pt x="5041321" y="2819362"/>
                </a:cubicBezTo>
                <a:cubicBezTo>
                  <a:pt x="5019810" y="2798959"/>
                  <a:pt x="5009054" y="2772727"/>
                  <a:pt x="5009054" y="2740666"/>
                </a:cubicBezTo>
                <a:lnTo>
                  <a:pt x="5009054" y="2192712"/>
                </a:lnTo>
                <a:lnTo>
                  <a:pt x="5001768" y="2201456"/>
                </a:lnTo>
                <a:cubicBezTo>
                  <a:pt x="5001768" y="2191740"/>
                  <a:pt x="5004197" y="2180568"/>
                  <a:pt x="5009054" y="2167937"/>
                </a:cubicBezTo>
                <a:cubicBezTo>
                  <a:pt x="5012972" y="2157250"/>
                  <a:pt x="5019818" y="2147049"/>
                  <a:pt x="5029594" y="2137334"/>
                </a:cubicBezTo>
                <a:cubicBezTo>
                  <a:pt x="5038398" y="2128590"/>
                  <a:pt x="5050140" y="2121303"/>
                  <a:pt x="5064820" y="2115474"/>
                </a:cubicBezTo>
                <a:cubicBezTo>
                  <a:pt x="5079484" y="2109644"/>
                  <a:pt x="5096600" y="2106730"/>
                  <a:pt x="5116168" y="2106730"/>
                </a:cubicBezTo>
                <a:cubicBezTo>
                  <a:pt x="5155288" y="2106730"/>
                  <a:pt x="5183167" y="2116445"/>
                  <a:pt x="5199804" y="2135876"/>
                </a:cubicBezTo>
                <a:cubicBezTo>
                  <a:pt x="5216428" y="2155307"/>
                  <a:pt x="5224738" y="2175710"/>
                  <a:pt x="5224738" y="2197084"/>
                </a:cubicBezTo>
                <a:lnTo>
                  <a:pt x="5224694" y="2221858"/>
                </a:lnTo>
                <a:cubicBezTo>
                  <a:pt x="5242136" y="2177167"/>
                  <a:pt x="5269741" y="2144134"/>
                  <a:pt x="5307510" y="2122760"/>
                </a:cubicBezTo>
                <a:cubicBezTo>
                  <a:pt x="5346250" y="2100415"/>
                  <a:pt x="5387898" y="2089242"/>
                  <a:pt x="5432454" y="2089242"/>
                </a:cubicBezTo>
                <a:close/>
                <a:moveTo>
                  <a:pt x="4373680" y="2084870"/>
                </a:moveTo>
                <a:cubicBezTo>
                  <a:pt x="4430030" y="2084870"/>
                  <a:pt x="4475207" y="2096528"/>
                  <a:pt x="4509211" y="2119846"/>
                </a:cubicBezTo>
                <a:cubicBezTo>
                  <a:pt x="4542244" y="2143163"/>
                  <a:pt x="4568476" y="2175224"/>
                  <a:pt x="4587906" y="2216029"/>
                </a:cubicBezTo>
                <a:lnTo>
                  <a:pt x="4587906" y="2192712"/>
                </a:lnTo>
                <a:cubicBezTo>
                  <a:pt x="4587906" y="2164537"/>
                  <a:pt x="4598108" y="2141705"/>
                  <a:pt x="4618510" y="2124217"/>
                </a:cubicBezTo>
                <a:cubicBezTo>
                  <a:pt x="4638913" y="2106730"/>
                  <a:pt x="4665630" y="2097986"/>
                  <a:pt x="4698663" y="2097986"/>
                </a:cubicBezTo>
                <a:cubicBezTo>
                  <a:pt x="4732668" y="2097986"/>
                  <a:pt x="4759871" y="2106730"/>
                  <a:pt x="4780274" y="2124217"/>
                </a:cubicBezTo>
                <a:cubicBezTo>
                  <a:pt x="4800676" y="2141705"/>
                  <a:pt x="4810878" y="2164051"/>
                  <a:pt x="4810878" y="2191255"/>
                </a:cubicBezTo>
                <a:lnTo>
                  <a:pt x="4810878" y="2587647"/>
                </a:lnTo>
                <a:lnTo>
                  <a:pt x="4810878" y="2592019"/>
                </a:lnTo>
                <a:cubicBezTo>
                  <a:pt x="4810878" y="2614365"/>
                  <a:pt x="4813792" y="2629909"/>
                  <a:pt x="4819622" y="2638653"/>
                </a:cubicBezTo>
                <a:cubicBezTo>
                  <a:pt x="4825451" y="2647397"/>
                  <a:pt x="4832252" y="2651769"/>
                  <a:pt x="4840024" y="2651769"/>
                </a:cubicBezTo>
                <a:cubicBezTo>
                  <a:pt x="4855569" y="2651769"/>
                  <a:pt x="4868685" y="2659056"/>
                  <a:pt x="4879372" y="2673629"/>
                </a:cubicBezTo>
                <a:cubicBezTo>
                  <a:pt x="4889087" y="2687231"/>
                  <a:pt x="4893945" y="2708119"/>
                  <a:pt x="4893945" y="2736294"/>
                </a:cubicBezTo>
                <a:cubicBezTo>
                  <a:pt x="4893945" y="2813047"/>
                  <a:pt x="4846824" y="2851423"/>
                  <a:pt x="4752584" y="2851423"/>
                </a:cubicBezTo>
                <a:cubicBezTo>
                  <a:pt x="4703035" y="2851423"/>
                  <a:pt x="4665145" y="2838201"/>
                  <a:pt x="4638913" y="2811756"/>
                </a:cubicBezTo>
                <a:cubicBezTo>
                  <a:pt x="4613652" y="2786299"/>
                  <a:pt x="4597136" y="2755938"/>
                  <a:pt x="4589364" y="2720673"/>
                </a:cubicBezTo>
                <a:lnTo>
                  <a:pt x="4587906" y="2714799"/>
                </a:lnTo>
                <a:cubicBezTo>
                  <a:pt x="4566532" y="2763740"/>
                  <a:pt x="4535928" y="2800933"/>
                  <a:pt x="4496096" y="2826375"/>
                </a:cubicBezTo>
                <a:cubicBezTo>
                  <a:pt x="4457233" y="2850846"/>
                  <a:pt x="4410599" y="2863081"/>
                  <a:pt x="4356192" y="2863081"/>
                </a:cubicBezTo>
                <a:cubicBezTo>
                  <a:pt x="4314415" y="2863081"/>
                  <a:pt x="4274582" y="2854337"/>
                  <a:pt x="4236692" y="2836850"/>
                </a:cubicBezTo>
                <a:cubicBezTo>
                  <a:pt x="4199772" y="2819362"/>
                  <a:pt x="4166254" y="2793616"/>
                  <a:pt x="4136136" y="2759611"/>
                </a:cubicBezTo>
                <a:cubicBezTo>
                  <a:pt x="4106990" y="2726579"/>
                  <a:pt x="4083672" y="2686259"/>
                  <a:pt x="4066184" y="2638653"/>
                </a:cubicBezTo>
                <a:cubicBezTo>
                  <a:pt x="4048696" y="2592019"/>
                  <a:pt x="4039952" y="2538584"/>
                  <a:pt x="4039952" y="2478348"/>
                </a:cubicBezTo>
                <a:cubicBezTo>
                  <a:pt x="4039952" y="2415197"/>
                  <a:pt x="4049182" y="2360304"/>
                  <a:pt x="4067642" y="2313670"/>
                </a:cubicBezTo>
                <a:cubicBezTo>
                  <a:pt x="4086101" y="2266064"/>
                  <a:pt x="4110876" y="2225259"/>
                  <a:pt x="4141965" y="2191255"/>
                </a:cubicBezTo>
                <a:cubicBezTo>
                  <a:pt x="4173054" y="2157250"/>
                  <a:pt x="4208516" y="2131018"/>
                  <a:pt x="4248350" y="2112559"/>
                </a:cubicBezTo>
                <a:cubicBezTo>
                  <a:pt x="4288183" y="2094100"/>
                  <a:pt x="4329960" y="2084870"/>
                  <a:pt x="4373680" y="2084870"/>
                </a:cubicBezTo>
                <a:close/>
                <a:moveTo>
                  <a:pt x="1935280" y="2084870"/>
                </a:moveTo>
                <a:cubicBezTo>
                  <a:pt x="1991630" y="2084870"/>
                  <a:pt x="2036807" y="2096528"/>
                  <a:pt x="2070811" y="2119846"/>
                </a:cubicBezTo>
                <a:cubicBezTo>
                  <a:pt x="2103844" y="2143163"/>
                  <a:pt x="2130076" y="2175224"/>
                  <a:pt x="2149507" y="2216029"/>
                </a:cubicBezTo>
                <a:lnTo>
                  <a:pt x="2149507" y="2192712"/>
                </a:lnTo>
                <a:cubicBezTo>
                  <a:pt x="2149507" y="2164537"/>
                  <a:pt x="2159708" y="2141705"/>
                  <a:pt x="2180111" y="2124217"/>
                </a:cubicBezTo>
                <a:cubicBezTo>
                  <a:pt x="2200513" y="2106730"/>
                  <a:pt x="2227231" y="2097986"/>
                  <a:pt x="2260264" y="2097986"/>
                </a:cubicBezTo>
                <a:cubicBezTo>
                  <a:pt x="2294268" y="2097986"/>
                  <a:pt x="2321471" y="2106730"/>
                  <a:pt x="2341874" y="2124217"/>
                </a:cubicBezTo>
                <a:cubicBezTo>
                  <a:pt x="2362276" y="2141705"/>
                  <a:pt x="2372477" y="2164051"/>
                  <a:pt x="2372477" y="2191255"/>
                </a:cubicBezTo>
                <a:lnTo>
                  <a:pt x="2372477" y="2587647"/>
                </a:lnTo>
                <a:lnTo>
                  <a:pt x="2372477" y="2592019"/>
                </a:lnTo>
                <a:cubicBezTo>
                  <a:pt x="2372477" y="2614365"/>
                  <a:pt x="2375392" y="2629909"/>
                  <a:pt x="2381222" y="2638653"/>
                </a:cubicBezTo>
                <a:cubicBezTo>
                  <a:pt x="2387051" y="2647397"/>
                  <a:pt x="2393852" y="2651769"/>
                  <a:pt x="2401624" y="2651769"/>
                </a:cubicBezTo>
                <a:cubicBezTo>
                  <a:pt x="2417169" y="2651769"/>
                  <a:pt x="2430285" y="2659056"/>
                  <a:pt x="2440972" y="2673629"/>
                </a:cubicBezTo>
                <a:cubicBezTo>
                  <a:pt x="2450687" y="2687231"/>
                  <a:pt x="2455545" y="2708119"/>
                  <a:pt x="2455545" y="2736294"/>
                </a:cubicBezTo>
                <a:cubicBezTo>
                  <a:pt x="2455545" y="2813047"/>
                  <a:pt x="2408425" y="2851423"/>
                  <a:pt x="2314184" y="2851423"/>
                </a:cubicBezTo>
                <a:cubicBezTo>
                  <a:pt x="2264635" y="2851423"/>
                  <a:pt x="2226745" y="2838201"/>
                  <a:pt x="2200513" y="2811756"/>
                </a:cubicBezTo>
                <a:cubicBezTo>
                  <a:pt x="2175253" y="2786299"/>
                  <a:pt x="2158737" y="2755938"/>
                  <a:pt x="2150964" y="2720673"/>
                </a:cubicBezTo>
                <a:lnTo>
                  <a:pt x="2149507" y="2714799"/>
                </a:lnTo>
                <a:cubicBezTo>
                  <a:pt x="2128133" y="2763740"/>
                  <a:pt x="2097529" y="2800933"/>
                  <a:pt x="2057695" y="2826375"/>
                </a:cubicBezTo>
                <a:cubicBezTo>
                  <a:pt x="2018833" y="2850846"/>
                  <a:pt x="1972199" y="2863081"/>
                  <a:pt x="1917792" y="2863081"/>
                </a:cubicBezTo>
                <a:cubicBezTo>
                  <a:pt x="1876016" y="2863081"/>
                  <a:pt x="1836182" y="2854337"/>
                  <a:pt x="1798292" y="2836850"/>
                </a:cubicBezTo>
                <a:cubicBezTo>
                  <a:pt x="1761373" y="2819362"/>
                  <a:pt x="1727854" y="2793616"/>
                  <a:pt x="1697736" y="2759611"/>
                </a:cubicBezTo>
                <a:cubicBezTo>
                  <a:pt x="1668590" y="2726579"/>
                  <a:pt x="1645272" y="2686259"/>
                  <a:pt x="1627785" y="2638653"/>
                </a:cubicBezTo>
                <a:cubicBezTo>
                  <a:pt x="1610297" y="2592019"/>
                  <a:pt x="1601553" y="2538584"/>
                  <a:pt x="1601553" y="2478348"/>
                </a:cubicBezTo>
                <a:cubicBezTo>
                  <a:pt x="1601553" y="2415197"/>
                  <a:pt x="1610782" y="2360304"/>
                  <a:pt x="1629242" y="2313670"/>
                </a:cubicBezTo>
                <a:cubicBezTo>
                  <a:pt x="1647701" y="2266064"/>
                  <a:pt x="1672476" y="2225259"/>
                  <a:pt x="1703566" y="2191255"/>
                </a:cubicBezTo>
                <a:cubicBezTo>
                  <a:pt x="1734655" y="2157250"/>
                  <a:pt x="1770117" y="2131018"/>
                  <a:pt x="1809950" y="2112559"/>
                </a:cubicBezTo>
                <a:cubicBezTo>
                  <a:pt x="1849784" y="2094100"/>
                  <a:pt x="1891560" y="2084870"/>
                  <a:pt x="1935280" y="2084870"/>
                </a:cubicBezTo>
                <a:close/>
                <a:moveTo>
                  <a:pt x="4448743" y="2042576"/>
                </a:moveTo>
                <a:lnTo>
                  <a:pt x="4449461" y="2042607"/>
                </a:lnTo>
                <a:lnTo>
                  <a:pt x="4448004" y="2042607"/>
                </a:lnTo>
                <a:close/>
                <a:moveTo>
                  <a:pt x="843087" y="1842954"/>
                </a:moveTo>
                <a:cubicBezTo>
                  <a:pt x="873205" y="1842954"/>
                  <a:pt x="899436" y="1853155"/>
                  <a:pt x="921782" y="1873558"/>
                </a:cubicBezTo>
                <a:cubicBezTo>
                  <a:pt x="943156" y="1893960"/>
                  <a:pt x="953843" y="1919706"/>
                  <a:pt x="953843" y="1950796"/>
                </a:cubicBezTo>
                <a:lnTo>
                  <a:pt x="953843" y="2209408"/>
                </a:lnTo>
                <a:lnTo>
                  <a:pt x="968234" y="2187611"/>
                </a:lnTo>
                <a:cubicBezTo>
                  <a:pt x="988273" y="2160651"/>
                  <a:pt x="1012136" y="2138062"/>
                  <a:pt x="1039825" y="2119846"/>
                </a:cubicBezTo>
                <a:cubicBezTo>
                  <a:pt x="1075773" y="2096528"/>
                  <a:pt x="1119007" y="2084870"/>
                  <a:pt x="1169527" y="2084870"/>
                </a:cubicBezTo>
                <a:cubicBezTo>
                  <a:pt x="1218105" y="2084870"/>
                  <a:pt x="1262310" y="2094100"/>
                  <a:pt x="1302144" y="2112559"/>
                </a:cubicBezTo>
                <a:cubicBezTo>
                  <a:pt x="1342949" y="2131990"/>
                  <a:pt x="1377925" y="2158222"/>
                  <a:pt x="1407071" y="2191255"/>
                </a:cubicBezTo>
                <a:cubicBezTo>
                  <a:pt x="1437189" y="2225259"/>
                  <a:pt x="1460021" y="2266064"/>
                  <a:pt x="1475566" y="2313670"/>
                </a:cubicBezTo>
                <a:cubicBezTo>
                  <a:pt x="1492082" y="2363219"/>
                  <a:pt x="1500340" y="2417140"/>
                  <a:pt x="1500340" y="2475433"/>
                </a:cubicBezTo>
                <a:cubicBezTo>
                  <a:pt x="1500340" y="2537612"/>
                  <a:pt x="1491110" y="2592019"/>
                  <a:pt x="1472651" y="2638653"/>
                </a:cubicBezTo>
                <a:cubicBezTo>
                  <a:pt x="1453220" y="2687231"/>
                  <a:pt x="1427959" y="2728036"/>
                  <a:pt x="1396870" y="2761069"/>
                </a:cubicBezTo>
                <a:cubicBezTo>
                  <a:pt x="1364809" y="2794101"/>
                  <a:pt x="1327890" y="2819362"/>
                  <a:pt x="1286113" y="2836850"/>
                </a:cubicBezTo>
                <a:cubicBezTo>
                  <a:pt x="1243365" y="2854337"/>
                  <a:pt x="1199645" y="2863081"/>
                  <a:pt x="1154954" y="2863081"/>
                </a:cubicBezTo>
                <a:cubicBezTo>
                  <a:pt x="1111234" y="2863081"/>
                  <a:pt x="1070429" y="2851423"/>
                  <a:pt x="1032539" y="2828106"/>
                </a:cubicBezTo>
                <a:cubicBezTo>
                  <a:pt x="995620" y="2805760"/>
                  <a:pt x="968902" y="2772727"/>
                  <a:pt x="952386" y="2729008"/>
                </a:cubicBezTo>
                <a:lnTo>
                  <a:pt x="952386" y="2740666"/>
                </a:lnTo>
                <a:cubicBezTo>
                  <a:pt x="952386" y="2767869"/>
                  <a:pt x="942670" y="2792644"/>
                  <a:pt x="923239" y="2814990"/>
                </a:cubicBezTo>
                <a:cubicBezTo>
                  <a:pt x="903808" y="2837335"/>
                  <a:pt x="876119" y="2848508"/>
                  <a:pt x="840172" y="2848508"/>
                </a:cubicBezTo>
                <a:cubicBezTo>
                  <a:pt x="803253" y="2848508"/>
                  <a:pt x="776050" y="2837335"/>
                  <a:pt x="758562" y="2814990"/>
                </a:cubicBezTo>
                <a:cubicBezTo>
                  <a:pt x="741074" y="2793616"/>
                  <a:pt x="732330" y="2768841"/>
                  <a:pt x="732330" y="2740666"/>
                </a:cubicBezTo>
                <a:lnTo>
                  <a:pt x="732330" y="1950796"/>
                </a:lnTo>
                <a:cubicBezTo>
                  <a:pt x="732330" y="1919706"/>
                  <a:pt x="743017" y="1893960"/>
                  <a:pt x="764391" y="1873558"/>
                </a:cubicBezTo>
                <a:cubicBezTo>
                  <a:pt x="785765" y="1853155"/>
                  <a:pt x="811997" y="1842954"/>
                  <a:pt x="843087" y="1842954"/>
                </a:cubicBezTo>
                <a:close/>
                <a:moveTo>
                  <a:pt x="2679954" y="1826923"/>
                </a:moveTo>
                <a:cubicBezTo>
                  <a:pt x="2712987" y="1826923"/>
                  <a:pt x="2740676" y="1837125"/>
                  <a:pt x="2763022" y="1857527"/>
                </a:cubicBezTo>
                <a:cubicBezTo>
                  <a:pt x="2785367" y="1877930"/>
                  <a:pt x="2796540" y="1906105"/>
                  <a:pt x="2796540" y="1942052"/>
                </a:cubicBezTo>
                <a:cubicBezTo>
                  <a:pt x="2796540" y="1980914"/>
                  <a:pt x="2785367" y="2009089"/>
                  <a:pt x="2763022" y="2026577"/>
                </a:cubicBezTo>
                <a:cubicBezTo>
                  <a:pt x="2740676" y="2044065"/>
                  <a:pt x="2713472" y="2052809"/>
                  <a:pt x="2681411" y="2052809"/>
                </a:cubicBezTo>
                <a:cubicBezTo>
                  <a:pt x="2649350" y="2052809"/>
                  <a:pt x="2622633" y="2043579"/>
                  <a:pt x="2601258" y="2025119"/>
                </a:cubicBezTo>
                <a:cubicBezTo>
                  <a:pt x="2579884" y="2006660"/>
                  <a:pt x="2569197" y="1978971"/>
                  <a:pt x="2569197" y="1942052"/>
                </a:cubicBezTo>
                <a:cubicBezTo>
                  <a:pt x="2569197" y="1907076"/>
                  <a:pt x="2579884" y="1879387"/>
                  <a:pt x="2601258" y="1858985"/>
                </a:cubicBezTo>
                <a:cubicBezTo>
                  <a:pt x="2622633" y="1838582"/>
                  <a:pt x="2650322" y="1828381"/>
                  <a:pt x="2684326" y="1828381"/>
                </a:cubicBezTo>
                <a:close/>
                <a:moveTo>
                  <a:pt x="4305186" y="1780289"/>
                </a:moveTo>
                <a:cubicBezTo>
                  <a:pt x="4323646" y="1780289"/>
                  <a:pt x="4338218" y="1785147"/>
                  <a:pt x="4348906" y="1794862"/>
                </a:cubicBezTo>
                <a:cubicBezTo>
                  <a:pt x="4361536" y="1805549"/>
                  <a:pt x="4369794" y="1818665"/>
                  <a:pt x="4373680" y="1834210"/>
                </a:cubicBezTo>
                <a:cubicBezTo>
                  <a:pt x="4382424" y="1860442"/>
                  <a:pt x="4392625" y="1877930"/>
                  <a:pt x="4404284" y="1886674"/>
                </a:cubicBezTo>
                <a:cubicBezTo>
                  <a:pt x="4415942" y="1895418"/>
                  <a:pt x="4431487" y="1899790"/>
                  <a:pt x="4450918" y="1899790"/>
                </a:cubicBezTo>
                <a:cubicBezTo>
                  <a:pt x="4470348" y="1899790"/>
                  <a:pt x="4485894" y="1895418"/>
                  <a:pt x="4497552" y="1886674"/>
                </a:cubicBezTo>
                <a:cubicBezTo>
                  <a:pt x="4509211" y="1877930"/>
                  <a:pt x="4519412" y="1860442"/>
                  <a:pt x="4528156" y="1834210"/>
                </a:cubicBezTo>
                <a:cubicBezTo>
                  <a:pt x="4532042" y="1818665"/>
                  <a:pt x="4540301" y="1805549"/>
                  <a:pt x="4552931" y="1794862"/>
                </a:cubicBezTo>
                <a:cubicBezTo>
                  <a:pt x="4563618" y="1785147"/>
                  <a:pt x="4578191" y="1780289"/>
                  <a:pt x="4596651" y="1780289"/>
                </a:cubicBezTo>
                <a:cubicBezTo>
                  <a:pt x="4620940" y="1780289"/>
                  <a:pt x="4638913" y="1787575"/>
                  <a:pt x="4650572" y="1802149"/>
                </a:cubicBezTo>
                <a:cubicBezTo>
                  <a:pt x="4662230" y="1816722"/>
                  <a:pt x="4668060" y="1832267"/>
                  <a:pt x="4668060" y="1848783"/>
                </a:cubicBezTo>
                <a:cubicBezTo>
                  <a:pt x="4668060" y="1877930"/>
                  <a:pt x="4661744" y="1903676"/>
                  <a:pt x="4649114" y="1926021"/>
                </a:cubicBezTo>
                <a:cubicBezTo>
                  <a:pt x="4635512" y="1950310"/>
                  <a:pt x="4618996" y="1970713"/>
                  <a:pt x="4599565" y="1987229"/>
                </a:cubicBezTo>
                <a:cubicBezTo>
                  <a:pt x="4580134" y="2003745"/>
                  <a:pt x="4556817" y="2017347"/>
                  <a:pt x="4529614" y="2028034"/>
                </a:cubicBezTo>
                <a:cubicBezTo>
                  <a:pt x="4510668" y="2035321"/>
                  <a:pt x="4490630" y="2039875"/>
                  <a:pt x="4469498" y="2041697"/>
                </a:cubicBezTo>
                <a:lnTo>
                  <a:pt x="4448743" y="2042576"/>
                </a:lnTo>
                <a:lnTo>
                  <a:pt x="4428603" y="2041697"/>
                </a:lnTo>
                <a:cubicBezTo>
                  <a:pt x="4408018" y="2039875"/>
                  <a:pt x="4388253" y="2035321"/>
                  <a:pt x="4369308" y="2028034"/>
                </a:cubicBezTo>
                <a:cubicBezTo>
                  <a:pt x="4342104" y="2017347"/>
                  <a:pt x="4318787" y="2003745"/>
                  <a:pt x="4299356" y="1987229"/>
                </a:cubicBezTo>
                <a:cubicBezTo>
                  <a:pt x="4278954" y="1969741"/>
                  <a:pt x="4262923" y="1949339"/>
                  <a:pt x="4251264" y="1926021"/>
                </a:cubicBezTo>
                <a:cubicBezTo>
                  <a:pt x="4239606" y="1902704"/>
                  <a:pt x="4233776" y="1876958"/>
                  <a:pt x="4233776" y="1848783"/>
                </a:cubicBezTo>
                <a:cubicBezTo>
                  <a:pt x="4233776" y="1832267"/>
                  <a:pt x="4239606" y="1816722"/>
                  <a:pt x="4251264" y="1802149"/>
                </a:cubicBezTo>
                <a:cubicBezTo>
                  <a:pt x="4262923" y="1787575"/>
                  <a:pt x="4280897" y="1780289"/>
                  <a:pt x="4305186" y="1780289"/>
                </a:cubicBezTo>
                <a:close/>
                <a:moveTo>
                  <a:pt x="1941110" y="1756972"/>
                </a:moveTo>
                <a:cubicBezTo>
                  <a:pt x="1955683" y="1756972"/>
                  <a:pt x="1967341" y="1758915"/>
                  <a:pt x="1976085" y="1762801"/>
                </a:cubicBezTo>
                <a:cubicBezTo>
                  <a:pt x="1985801" y="1767659"/>
                  <a:pt x="1994545" y="1773488"/>
                  <a:pt x="2002317" y="1780289"/>
                </a:cubicBezTo>
                <a:lnTo>
                  <a:pt x="2159708" y="1931851"/>
                </a:lnTo>
                <a:lnTo>
                  <a:pt x="2159708" y="1937680"/>
                </a:lnTo>
                <a:cubicBezTo>
                  <a:pt x="2179139" y="1957111"/>
                  <a:pt x="2188855" y="1977028"/>
                  <a:pt x="2188855" y="1997430"/>
                </a:cubicBezTo>
                <a:cubicBezTo>
                  <a:pt x="2188855" y="2014918"/>
                  <a:pt x="2182540" y="2030463"/>
                  <a:pt x="2169910" y="2044065"/>
                </a:cubicBezTo>
                <a:cubicBezTo>
                  <a:pt x="2156308" y="2058638"/>
                  <a:pt x="2140277" y="2065924"/>
                  <a:pt x="2121818" y="2065924"/>
                </a:cubicBezTo>
                <a:cubicBezTo>
                  <a:pt x="2116960" y="2065924"/>
                  <a:pt x="2111131" y="2064467"/>
                  <a:pt x="2104330" y="2061553"/>
                </a:cubicBezTo>
                <a:cubicBezTo>
                  <a:pt x="2095586" y="2057666"/>
                  <a:pt x="2086842" y="2052809"/>
                  <a:pt x="2078098" y="2046979"/>
                </a:cubicBezTo>
                <a:lnTo>
                  <a:pt x="1884274" y="1921649"/>
                </a:lnTo>
                <a:cubicBezTo>
                  <a:pt x="1859985" y="1906105"/>
                  <a:pt x="1847841" y="1881330"/>
                  <a:pt x="1847841" y="1847326"/>
                </a:cubicBezTo>
                <a:cubicBezTo>
                  <a:pt x="1847841" y="1836639"/>
                  <a:pt x="1850269" y="1825466"/>
                  <a:pt x="1855127" y="1813807"/>
                </a:cubicBezTo>
                <a:cubicBezTo>
                  <a:pt x="1859014" y="1804092"/>
                  <a:pt x="1865814" y="1794376"/>
                  <a:pt x="1875530" y="1784661"/>
                </a:cubicBezTo>
                <a:cubicBezTo>
                  <a:pt x="1885246" y="1774945"/>
                  <a:pt x="1895447" y="1768145"/>
                  <a:pt x="1906133" y="1764258"/>
                </a:cubicBezTo>
                <a:cubicBezTo>
                  <a:pt x="1918764" y="1759401"/>
                  <a:pt x="1930422" y="1756972"/>
                  <a:pt x="1941110" y="1756972"/>
                </a:cubicBezTo>
                <a:close/>
                <a:moveTo>
                  <a:pt x="6005836" y="531923"/>
                </a:moveTo>
                <a:lnTo>
                  <a:pt x="6002922" y="536295"/>
                </a:lnTo>
                <a:cubicBezTo>
                  <a:pt x="5975718" y="536295"/>
                  <a:pt x="5952401" y="541153"/>
                  <a:pt x="5932970" y="550869"/>
                </a:cubicBezTo>
                <a:cubicBezTo>
                  <a:pt x="5913539" y="560584"/>
                  <a:pt x="5897022" y="573700"/>
                  <a:pt x="5883421" y="590216"/>
                </a:cubicBezTo>
                <a:cubicBezTo>
                  <a:pt x="5870791" y="605761"/>
                  <a:pt x="5861561" y="624706"/>
                  <a:pt x="5855732" y="647052"/>
                </a:cubicBezTo>
                <a:cubicBezTo>
                  <a:pt x="5849902" y="669398"/>
                  <a:pt x="5846988" y="693687"/>
                  <a:pt x="5846988" y="719918"/>
                </a:cubicBezTo>
                <a:cubicBezTo>
                  <a:pt x="5846988" y="745179"/>
                  <a:pt x="5849902" y="769467"/>
                  <a:pt x="5855732" y="792785"/>
                </a:cubicBezTo>
                <a:cubicBezTo>
                  <a:pt x="5861561" y="815130"/>
                  <a:pt x="5871276" y="835533"/>
                  <a:pt x="5884878" y="853992"/>
                </a:cubicBezTo>
                <a:cubicBezTo>
                  <a:pt x="5898480" y="872452"/>
                  <a:pt x="5914996" y="886539"/>
                  <a:pt x="5934428" y="896255"/>
                </a:cubicBezTo>
                <a:cubicBezTo>
                  <a:pt x="5955802" y="906942"/>
                  <a:pt x="5979119" y="912285"/>
                  <a:pt x="6004379" y="912285"/>
                </a:cubicBezTo>
                <a:cubicBezTo>
                  <a:pt x="6029640" y="912285"/>
                  <a:pt x="6052956" y="906942"/>
                  <a:pt x="6074330" y="896255"/>
                </a:cubicBezTo>
                <a:cubicBezTo>
                  <a:pt x="6094733" y="886539"/>
                  <a:pt x="6111250" y="872937"/>
                  <a:pt x="6123880" y="855450"/>
                </a:cubicBezTo>
                <a:cubicBezTo>
                  <a:pt x="6137481" y="836990"/>
                  <a:pt x="6147197" y="817073"/>
                  <a:pt x="6153026" y="795699"/>
                </a:cubicBezTo>
                <a:cubicBezTo>
                  <a:pt x="6158856" y="774325"/>
                  <a:pt x="6161770" y="751008"/>
                  <a:pt x="6161770" y="725748"/>
                </a:cubicBezTo>
                <a:cubicBezTo>
                  <a:pt x="6161770" y="699516"/>
                  <a:pt x="6158856" y="674741"/>
                  <a:pt x="6153026" y="651424"/>
                </a:cubicBezTo>
                <a:cubicBezTo>
                  <a:pt x="6147197" y="627135"/>
                  <a:pt x="6137967" y="606733"/>
                  <a:pt x="6125337" y="590216"/>
                </a:cubicBezTo>
                <a:cubicBezTo>
                  <a:pt x="6111735" y="571757"/>
                  <a:pt x="6095218" y="557669"/>
                  <a:pt x="6075788" y="547954"/>
                </a:cubicBezTo>
                <a:cubicBezTo>
                  <a:pt x="6054414" y="537267"/>
                  <a:pt x="6031096" y="531923"/>
                  <a:pt x="6005836" y="531923"/>
                </a:cubicBezTo>
                <a:close/>
                <a:moveTo>
                  <a:pt x="3488626" y="351215"/>
                </a:moveTo>
                <a:cubicBezTo>
                  <a:pt x="3520688" y="351215"/>
                  <a:pt x="3546434" y="360445"/>
                  <a:pt x="3565864" y="378904"/>
                </a:cubicBezTo>
                <a:cubicBezTo>
                  <a:pt x="3586267" y="398335"/>
                  <a:pt x="3596468" y="423110"/>
                  <a:pt x="3596468" y="453228"/>
                </a:cubicBezTo>
                <a:cubicBezTo>
                  <a:pt x="3596468" y="466830"/>
                  <a:pt x="3595011" y="479946"/>
                  <a:pt x="3592096" y="492576"/>
                </a:cubicBezTo>
                <a:cubicBezTo>
                  <a:pt x="3588210" y="508120"/>
                  <a:pt x="3584810" y="519293"/>
                  <a:pt x="3581896" y="526094"/>
                </a:cubicBezTo>
                <a:lnTo>
                  <a:pt x="3338522" y="1111939"/>
                </a:lnTo>
                <a:cubicBezTo>
                  <a:pt x="3316176" y="1163431"/>
                  <a:pt x="3292859" y="1205693"/>
                  <a:pt x="3268570" y="1238726"/>
                </a:cubicBezTo>
                <a:cubicBezTo>
                  <a:pt x="3243310" y="1272730"/>
                  <a:pt x="3217564" y="1299934"/>
                  <a:pt x="3191332" y="1320336"/>
                </a:cubicBezTo>
                <a:cubicBezTo>
                  <a:pt x="3165100" y="1340739"/>
                  <a:pt x="3137411" y="1355312"/>
                  <a:pt x="3108264" y="1364056"/>
                </a:cubicBezTo>
                <a:cubicBezTo>
                  <a:pt x="3079118" y="1372800"/>
                  <a:pt x="3049000" y="1377172"/>
                  <a:pt x="3017910" y="1377172"/>
                </a:cubicBezTo>
                <a:cubicBezTo>
                  <a:pt x="2972248" y="1377172"/>
                  <a:pt x="2938729" y="1368428"/>
                  <a:pt x="2917355" y="1350940"/>
                </a:cubicBezTo>
                <a:cubicBezTo>
                  <a:pt x="2895981" y="1333452"/>
                  <a:pt x="2885294" y="1309163"/>
                  <a:pt x="2885294" y="1278074"/>
                </a:cubicBezTo>
                <a:cubicBezTo>
                  <a:pt x="2885294" y="1248927"/>
                  <a:pt x="2894038" y="1224153"/>
                  <a:pt x="2911526" y="1203750"/>
                </a:cubicBezTo>
                <a:cubicBezTo>
                  <a:pt x="2929014" y="1183348"/>
                  <a:pt x="2955246" y="1173146"/>
                  <a:pt x="2990221" y="1173146"/>
                </a:cubicBezTo>
                <a:cubicBezTo>
                  <a:pt x="3028112" y="1173146"/>
                  <a:pt x="3058230" y="1168289"/>
                  <a:pt x="3080576" y="1158573"/>
                </a:cubicBezTo>
                <a:cubicBezTo>
                  <a:pt x="3104864" y="1147886"/>
                  <a:pt x="3121866" y="1128941"/>
                  <a:pt x="3131582" y="1101737"/>
                </a:cubicBezTo>
                <a:lnTo>
                  <a:pt x="3133040" y="1097366"/>
                </a:lnTo>
                <a:lnTo>
                  <a:pt x="3127210" y="1103195"/>
                </a:lnTo>
                <a:lnTo>
                  <a:pt x="2885294" y="517350"/>
                </a:lnTo>
                <a:cubicBezTo>
                  <a:pt x="2880436" y="507635"/>
                  <a:pt x="2877522" y="497433"/>
                  <a:pt x="2876550" y="486746"/>
                </a:cubicBezTo>
                <a:cubicBezTo>
                  <a:pt x="2875578" y="481889"/>
                  <a:pt x="2874850" y="477274"/>
                  <a:pt x="2874364" y="472902"/>
                </a:cubicBezTo>
                <a:cubicBezTo>
                  <a:pt x="2873878" y="468530"/>
                  <a:pt x="2873635" y="464401"/>
                  <a:pt x="2873635" y="460515"/>
                </a:cubicBezTo>
                <a:cubicBezTo>
                  <a:pt x="2873635" y="426510"/>
                  <a:pt x="2885780" y="400278"/>
                  <a:pt x="2910068" y="381819"/>
                </a:cubicBezTo>
                <a:cubicBezTo>
                  <a:pt x="2935329" y="362388"/>
                  <a:pt x="2963504" y="352672"/>
                  <a:pt x="2994594" y="352672"/>
                </a:cubicBezTo>
                <a:cubicBezTo>
                  <a:pt x="3017910" y="352672"/>
                  <a:pt x="3038313" y="358502"/>
                  <a:pt x="3055801" y="370160"/>
                </a:cubicBezTo>
                <a:cubicBezTo>
                  <a:pt x="3074260" y="382790"/>
                  <a:pt x="3086890" y="399307"/>
                  <a:pt x="3093692" y="419709"/>
                </a:cubicBezTo>
                <a:lnTo>
                  <a:pt x="3236509" y="836504"/>
                </a:lnTo>
                <a:lnTo>
                  <a:pt x="3396815" y="424081"/>
                </a:lnTo>
                <a:cubicBezTo>
                  <a:pt x="3404588" y="404650"/>
                  <a:pt x="3414788" y="387648"/>
                  <a:pt x="3427418" y="373075"/>
                </a:cubicBezTo>
                <a:cubicBezTo>
                  <a:pt x="3440049" y="358502"/>
                  <a:pt x="3460452" y="351215"/>
                  <a:pt x="3488626" y="351215"/>
                </a:cubicBezTo>
                <a:close/>
                <a:moveTo>
                  <a:pt x="1101719" y="351215"/>
                </a:moveTo>
                <a:cubicBezTo>
                  <a:pt x="1133780" y="351215"/>
                  <a:pt x="1160012" y="361416"/>
                  <a:pt x="1180414" y="381819"/>
                </a:cubicBezTo>
                <a:cubicBezTo>
                  <a:pt x="1200817" y="402221"/>
                  <a:pt x="1211018" y="427482"/>
                  <a:pt x="1211018" y="457600"/>
                </a:cubicBezTo>
                <a:lnTo>
                  <a:pt x="1211018" y="830675"/>
                </a:lnTo>
                <a:cubicBezTo>
                  <a:pt x="1211018" y="848163"/>
                  <a:pt x="1213447" y="864194"/>
                  <a:pt x="1218305" y="878767"/>
                </a:cubicBezTo>
                <a:cubicBezTo>
                  <a:pt x="1222191" y="891397"/>
                  <a:pt x="1230449" y="897712"/>
                  <a:pt x="1243079" y="897712"/>
                </a:cubicBezTo>
                <a:cubicBezTo>
                  <a:pt x="1262510" y="897712"/>
                  <a:pt x="1275626" y="906942"/>
                  <a:pt x="1282427" y="925401"/>
                </a:cubicBezTo>
                <a:cubicBezTo>
                  <a:pt x="1290199" y="945804"/>
                  <a:pt x="1294086" y="964749"/>
                  <a:pt x="1294086" y="982237"/>
                </a:cubicBezTo>
                <a:cubicBezTo>
                  <a:pt x="1294086" y="1016241"/>
                  <a:pt x="1283884" y="1043930"/>
                  <a:pt x="1263482" y="1065304"/>
                </a:cubicBezTo>
                <a:cubicBezTo>
                  <a:pt x="1243079" y="1086679"/>
                  <a:pt x="1211504" y="1097366"/>
                  <a:pt x="1168756" y="1097366"/>
                </a:cubicBezTo>
                <a:cubicBezTo>
                  <a:pt x="1141552" y="1097366"/>
                  <a:pt x="1117263" y="1092994"/>
                  <a:pt x="1095889" y="1084250"/>
                </a:cubicBezTo>
                <a:cubicBezTo>
                  <a:pt x="1073544" y="1075506"/>
                  <a:pt x="1054599" y="1060932"/>
                  <a:pt x="1039054" y="1040530"/>
                </a:cubicBezTo>
                <a:cubicBezTo>
                  <a:pt x="1023509" y="1021099"/>
                  <a:pt x="1011365" y="994867"/>
                  <a:pt x="1002621" y="961834"/>
                </a:cubicBezTo>
                <a:cubicBezTo>
                  <a:pt x="993877" y="929773"/>
                  <a:pt x="989505" y="890425"/>
                  <a:pt x="989505" y="843791"/>
                </a:cubicBezTo>
                <a:lnTo>
                  <a:pt x="989505" y="453228"/>
                </a:lnTo>
                <a:lnTo>
                  <a:pt x="992420" y="459057"/>
                </a:lnTo>
                <a:cubicBezTo>
                  <a:pt x="992420" y="427968"/>
                  <a:pt x="1002621" y="402221"/>
                  <a:pt x="1023023" y="381819"/>
                </a:cubicBezTo>
                <a:cubicBezTo>
                  <a:pt x="1043426" y="361416"/>
                  <a:pt x="1069658" y="351215"/>
                  <a:pt x="1101719" y="351215"/>
                </a:cubicBezTo>
                <a:close/>
                <a:moveTo>
                  <a:pt x="1812989" y="336642"/>
                </a:moveTo>
                <a:cubicBezTo>
                  <a:pt x="1859457" y="336642"/>
                  <a:pt x="1899632" y="348217"/>
                  <a:pt x="1933515" y="371367"/>
                </a:cubicBezTo>
                <a:cubicBezTo>
                  <a:pt x="1966426" y="394517"/>
                  <a:pt x="1991110" y="427793"/>
                  <a:pt x="2007565" y="471194"/>
                </a:cubicBezTo>
                <a:cubicBezTo>
                  <a:pt x="2024082" y="426822"/>
                  <a:pt x="2046427" y="393546"/>
                  <a:pt x="2074602" y="371367"/>
                </a:cubicBezTo>
                <a:cubicBezTo>
                  <a:pt x="2103749" y="348217"/>
                  <a:pt x="2143096" y="336642"/>
                  <a:pt x="2192646" y="336642"/>
                </a:cubicBezTo>
                <a:cubicBezTo>
                  <a:pt x="2271341" y="336642"/>
                  <a:pt x="2332549" y="361902"/>
                  <a:pt x="2376268" y="412423"/>
                </a:cubicBezTo>
                <a:cubicBezTo>
                  <a:pt x="2419988" y="463915"/>
                  <a:pt x="2441848" y="537267"/>
                  <a:pt x="2441848" y="632479"/>
                </a:cubicBezTo>
                <a:lnTo>
                  <a:pt x="2441848" y="993895"/>
                </a:lnTo>
                <a:cubicBezTo>
                  <a:pt x="2441848" y="1024013"/>
                  <a:pt x="2431647" y="1049274"/>
                  <a:pt x="2411244" y="1069676"/>
                </a:cubicBezTo>
                <a:cubicBezTo>
                  <a:pt x="2390842" y="1090079"/>
                  <a:pt x="2364610" y="1100280"/>
                  <a:pt x="2332549" y="1100280"/>
                </a:cubicBezTo>
                <a:cubicBezTo>
                  <a:pt x="2300488" y="1100280"/>
                  <a:pt x="2274256" y="1090056"/>
                  <a:pt x="2253853" y="1069608"/>
                </a:cubicBezTo>
                <a:cubicBezTo>
                  <a:pt x="2233451" y="1049145"/>
                  <a:pt x="2223249" y="1023330"/>
                  <a:pt x="2223249" y="992165"/>
                </a:cubicBezTo>
                <a:lnTo>
                  <a:pt x="2223249" y="650263"/>
                </a:lnTo>
                <a:cubicBezTo>
                  <a:pt x="2223249" y="612281"/>
                  <a:pt x="2214505" y="583545"/>
                  <a:pt x="2197017" y="564053"/>
                </a:cubicBezTo>
                <a:cubicBezTo>
                  <a:pt x="2179530" y="544576"/>
                  <a:pt x="2156212" y="534838"/>
                  <a:pt x="2127066" y="534838"/>
                </a:cubicBezTo>
                <a:cubicBezTo>
                  <a:pt x="2098891" y="534838"/>
                  <a:pt x="2076545" y="544576"/>
                  <a:pt x="2060029" y="564053"/>
                </a:cubicBezTo>
                <a:cubicBezTo>
                  <a:pt x="2044484" y="582558"/>
                  <a:pt x="2036712" y="611294"/>
                  <a:pt x="2036712" y="650263"/>
                </a:cubicBezTo>
                <a:lnTo>
                  <a:pt x="2036712" y="992165"/>
                </a:lnTo>
                <a:cubicBezTo>
                  <a:pt x="2036712" y="1022359"/>
                  <a:pt x="2026510" y="1047687"/>
                  <a:pt x="2006108" y="1068151"/>
                </a:cubicBezTo>
                <a:cubicBezTo>
                  <a:pt x="1985705" y="1088599"/>
                  <a:pt x="1959474" y="1098823"/>
                  <a:pt x="1927412" y="1098823"/>
                </a:cubicBezTo>
                <a:cubicBezTo>
                  <a:pt x="1895351" y="1098823"/>
                  <a:pt x="1869119" y="1088599"/>
                  <a:pt x="1848717" y="1068151"/>
                </a:cubicBezTo>
                <a:cubicBezTo>
                  <a:pt x="1828314" y="1047687"/>
                  <a:pt x="1818113" y="1021873"/>
                  <a:pt x="1818113" y="990707"/>
                </a:cubicBezTo>
                <a:lnTo>
                  <a:pt x="1818113" y="648805"/>
                </a:lnTo>
                <a:cubicBezTo>
                  <a:pt x="1818113" y="610824"/>
                  <a:pt x="1809437" y="582087"/>
                  <a:pt x="1792086" y="562596"/>
                </a:cubicBezTo>
                <a:cubicBezTo>
                  <a:pt x="1774735" y="543119"/>
                  <a:pt x="1751114" y="533381"/>
                  <a:pt x="1721224" y="533381"/>
                </a:cubicBezTo>
                <a:cubicBezTo>
                  <a:pt x="1660487" y="533381"/>
                  <a:pt x="1630118" y="571856"/>
                  <a:pt x="1630118" y="648805"/>
                </a:cubicBezTo>
                <a:lnTo>
                  <a:pt x="1630118" y="990707"/>
                </a:lnTo>
                <a:cubicBezTo>
                  <a:pt x="1630118" y="1020901"/>
                  <a:pt x="1619848" y="1046230"/>
                  <a:pt x="1599309" y="1066693"/>
                </a:cubicBezTo>
                <a:cubicBezTo>
                  <a:pt x="1578770" y="1087141"/>
                  <a:pt x="1552364" y="1097366"/>
                  <a:pt x="1520090" y="1097366"/>
                </a:cubicBezTo>
                <a:cubicBezTo>
                  <a:pt x="1488803" y="1097366"/>
                  <a:pt x="1462397" y="1087149"/>
                  <a:pt x="1440871" y="1066716"/>
                </a:cubicBezTo>
                <a:cubicBezTo>
                  <a:pt x="1419360" y="1046283"/>
                  <a:pt x="1408605" y="1020021"/>
                  <a:pt x="1408605" y="987929"/>
                </a:cubicBezTo>
                <a:lnTo>
                  <a:pt x="1408605" y="452385"/>
                </a:lnTo>
                <a:lnTo>
                  <a:pt x="1398403" y="461061"/>
                </a:lnTo>
                <a:cubicBezTo>
                  <a:pt x="1398403" y="429000"/>
                  <a:pt x="1408673" y="402768"/>
                  <a:pt x="1429212" y="382365"/>
                </a:cubicBezTo>
                <a:cubicBezTo>
                  <a:pt x="1449751" y="361963"/>
                  <a:pt x="1478594" y="351762"/>
                  <a:pt x="1515741" y="351762"/>
                </a:cubicBezTo>
                <a:cubicBezTo>
                  <a:pt x="1547043" y="351762"/>
                  <a:pt x="1572470" y="359534"/>
                  <a:pt x="1592023" y="375079"/>
                </a:cubicBezTo>
                <a:cubicBezTo>
                  <a:pt x="1612562" y="391595"/>
                  <a:pt x="1622831" y="416370"/>
                  <a:pt x="1622831" y="449402"/>
                </a:cubicBezTo>
                <a:lnTo>
                  <a:pt x="1622786" y="468279"/>
                </a:lnTo>
                <a:cubicBezTo>
                  <a:pt x="1630528" y="450928"/>
                  <a:pt x="1639727" y="434533"/>
                  <a:pt x="1650384" y="419095"/>
                </a:cubicBezTo>
                <a:cubicBezTo>
                  <a:pt x="1662969" y="401743"/>
                  <a:pt x="1676517" y="387762"/>
                  <a:pt x="1691030" y="377151"/>
                </a:cubicBezTo>
                <a:cubicBezTo>
                  <a:pt x="1708457" y="364612"/>
                  <a:pt x="1726362" y="354965"/>
                  <a:pt x="1744746" y="348209"/>
                </a:cubicBezTo>
                <a:cubicBezTo>
                  <a:pt x="1766044" y="340498"/>
                  <a:pt x="1788792" y="336642"/>
                  <a:pt x="1812989" y="336642"/>
                </a:cubicBezTo>
                <a:close/>
                <a:moveTo>
                  <a:pt x="4350048" y="332270"/>
                </a:moveTo>
                <a:cubicBezTo>
                  <a:pt x="4404455" y="332270"/>
                  <a:pt x="4456433" y="340953"/>
                  <a:pt x="4505982" y="358320"/>
                </a:cubicBezTo>
                <a:cubicBezTo>
                  <a:pt x="4556502" y="375671"/>
                  <a:pt x="4598279" y="406533"/>
                  <a:pt x="4631312" y="450905"/>
                </a:cubicBezTo>
                <a:cubicBezTo>
                  <a:pt x="4641999" y="466329"/>
                  <a:pt x="4649772" y="479832"/>
                  <a:pt x="4654630" y="491414"/>
                </a:cubicBezTo>
                <a:cubicBezTo>
                  <a:pt x="4658516" y="502010"/>
                  <a:pt x="4660458" y="514542"/>
                  <a:pt x="4660458" y="529009"/>
                </a:cubicBezTo>
                <a:cubicBezTo>
                  <a:pt x="4660458" y="546497"/>
                  <a:pt x="4657544" y="561070"/>
                  <a:pt x="4651715" y="572729"/>
                </a:cubicBezTo>
                <a:cubicBezTo>
                  <a:pt x="4644914" y="585359"/>
                  <a:pt x="4637142" y="595074"/>
                  <a:pt x="4628398" y="601875"/>
                </a:cubicBezTo>
                <a:cubicBezTo>
                  <a:pt x="4617710" y="609647"/>
                  <a:pt x="4607024" y="615477"/>
                  <a:pt x="4596336" y="619363"/>
                </a:cubicBezTo>
                <a:cubicBezTo>
                  <a:pt x="4585649" y="623249"/>
                  <a:pt x="4574962" y="625192"/>
                  <a:pt x="4564276" y="625192"/>
                </a:cubicBezTo>
                <a:cubicBezTo>
                  <a:pt x="4545816" y="625192"/>
                  <a:pt x="4529785" y="621306"/>
                  <a:pt x="4516184" y="613534"/>
                </a:cubicBezTo>
                <a:cubicBezTo>
                  <a:pt x="4502582" y="606733"/>
                  <a:pt x="4492380" y="599446"/>
                  <a:pt x="4485580" y="591674"/>
                </a:cubicBezTo>
                <a:cubicBezTo>
                  <a:pt x="4481694" y="588759"/>
                  <a:pt x="4475378" y="582930"/>
                  <a:pt x="4466634" y="574186"/>
                </a:cubicBezTo>
                <a:cubicBezTo>
                  <a:pt x="4457890" y="565442"/>
                  <a:pt x="4449146" y="558641"/>
                  <a:pt x="4440403" y="553783"/>
                </a:cubicBezTo>
                <a:cubicBezTo>
                  <a:pt x="4435545" y="550869"/>
                  <a:pt x="4430201" y="547954"/>
                  <a:pt x="4424372" y="545039"/>
                </a:cubicBezTo>
                <a:cubicBezTo>
                  <a:pt x="4418542" y="542125"/>
                  <a:pt x="4411742" y="539696"/>
                  <a:pt x="4403970" y="537753"/>
                </a:cubicBezTo>
                <a:cubicBezTo>
                  <a:pt x="4387453" y="532895"/>
                  <a:pt x="4370936" y="530466"/>
                  <a:pt x="4354420" y="530466"/>
                </a:cubicBezTo>
                <a:cubicBezTo>
                  <a:pt x="4330132" y="530466"/>
                  <a:pt x="4308758" y="535832"/>
                  <a:pt x="4290298" y="546565"/>
                </a:cubicBezTo>
                <a:cubicBezTo>
                  <a:pt x="4273782" y="556311"/>
                  <a:pt x="4259208" y="570451"/>
                  <a:pt x="4246578" y="588987"/>
                </a:cubicBezTo>
                <a:cubicBezTo>
                  <a:pt x="4234920" y="606535"/>
                  <a:pt x="4226176" y="627014"/>
                  <a:pt x="4220346" y="650422"/>
                </a:cubicBezTo>
                <a:cubicBezTo>
                  <a:pt x="4214517" y="673830"/>
                  <a:pt x="4211603" y="697239"/>
                  <a:pt x="4211603" y="720647"/>
                </a:cubicBezTo>
                <a:cubicBezTo>
                  <a:pt x="4211603" y="745027"/>
                  <a:pt x="4214517" y="767949"/>
                  <a:pt x="4220346" y="789415"/>
                </a:cubicBezTo>
                <a:cubicBezTo>
                  <a:pt x="4226176" y="811836"/>
                  <a:pt x="4234920" y="831829"/>
                  <a:pt x="4246578" y="849393"/>
                </a:cubicBezTo>
                <a:cubicBezTo>
                  <a:pt x="4258237" y="866941"/>
                  <a:pt x="4272810" y="881568"/>
                  <a:pt x="4290298" y="893272"/>
                </a:cubicBezTo>
                <a:cubicBezTo>
                  <a:pt x="4307786" y="904976"/>
                  <a:pt x="4329160" y="910828"/>
                  <a:pt x="4354420" y="910828"/>
                </a:cubicBezTo>
                <a:cubicBezTo>
                  <a:pt x="4378709" y="910828"/>
                  <a:pt x="4401540" y="905484"/>
                  <a:pt x="4422915" y="894797"/>
                </a:cubicBezTo>
                <a:cubicBezTo>
                  <a:pt x="4444288" y="884110"/>
                  <a:pt x="4465663" y="869537"/>
                  <a:pt x="4487037" y="851078"/>
                </a:cubicBezTo>
                <a:cubicBezTo>
                  <a:pt x="4499667" y="840391"/>
                  <a:pt x="4512784" y="832618"/>
                  <a:pt x="4526385" y="827760"/>
                </a:cubicBezTo>
                <a:cubicBezTo>
                  <a:pt x="4538044" y="823874"/>
                  <a:pt x="4548244" y="821931"/>
                  <a:pt x="4556988" y="821931"/>
                </a:cubicBezTo>
                <a:lnTo>
                  <a:pt x="4549702" y="824846"/>
                </a:lnTo>
                <a:cubicBezTo>
                  <a:pt x="4560389" y="824846"/>
                  <a:pt x="4571076" y="826789"/>
                  <a:pt x="4581764" y="830675"/>
                </a:cubicBezTo>
                <a:cubicBezTo>
                  <a:pt x="4593422" y="835533"/>
                  <a:pt x="4603623" y="841362"/>
                  <a:pt x="4612366" y="848163"/>
                </a:cubicBezTo>
                <a:cubicBezTo>
                  <a:pt x="4621111" y="854964"/>
                  <a:pt x="4628398" y="864679"/>
                  <a:pt x="4634227" y="877309"/>
                </a:cubicBezTo>
                <a:cubicBezTo>
                  <a:pt x="4640056" y="888968"/>
                  <a:pt x="4642970" y="902570"/>
                  <a:pt x="4642970" y="918115"/>
                </a:cubicBezTo>
                <a:cubicBezTo>
                  <a:pt x="4642970" y="956005"/>
                  <a:pt x="4629855" y="988066"/>
                  <a:pt x="4603623" y="1014298"/>
                </a:cubicBezTo>
                <a:cubicBezTo>
                  <a:pt x="4592936" y="1024985"/>
                  <a:pt x="4580306" y="1036158"/>
                  <a:pt x="4565732" y="1047817"/>
                </a:cubicBezTo>
                <a:cubicBezTo>
                  <a:pt x="4553102" y="1058503"/>
                  <a:pt x="4535614" y="1069190"/>
                  <a:pt x="4513268" y="1079878"/>
                </a:cubicBezTo>
                <a:cubicBezTo>
                  <a:pt x="4494810" y="1088622"/>
                  <a:pt x="4470520" y="1096394"/>
                  <a:pt x="4440403" y="1103195"/>
                </a:cubicBezTo>
                <a:cubicBezTo>
                  <a:pt x="4412228" y="1109024"/>
                  <a:pt x="4381138" y="1111939"/>
                  <a:pt x="4347134" y="1111939"/>
                </a:cubicBezTo>
                <a:cubicBezTo>
                  <a:pt x="4289812" y="1111939"/>
                  <a:pt x="4238806" y="1101737"/>
                  <a:pt x="4194115" y="1081335"/>
                </a:cubicBezTo>
                <a:cubicBezTo>
                  <a:pt x="4148452" y="1060932"/>
                  <a:pt x="4109590" y="1033243"/>
                  <a:pt x="4077528" y="998267"/>
                </a:cubicBezTo>
                <a:cubicBezTo>
                  <a:pt x="4045468" y="963292"/>
                  <a:pt x="4020693" y="922001"/>
                  <a:pt x="4003205" y="874395"/>
                </a:cubicBezTo>
                <a:cubicBezTo>
                  <a:pt x="3985717" y="826789"/>
                  <a:pt x="3976974" y="775297"/>
                  <a:pt x="3976974" y="719918"/>
                </a:cubicBezTo>
                <a:cubicBezTo>
                  <a:pt x="3976974" y="666483"/>
                  <a:pt x="3986688" y="615963"/>
                  <a:pt x="4006120" y="568357"/>
                </a:cubicBezTo>
                <a:cubicBezTo>
                  <a:pt x="4024580" y="521722"/>
                  <a:pt x="4050811" y="480917"/>
                  <a:pt x="4084815" y="445941"/>
                </a:cubicBezTo>
                <a:cubicBezTo>
                  <a:pt x="4117848" y="410965"/>
                  <a:pt x="4157196" y="383276"/>
                  <a:pt x="4202858" y="362874"/>
                </a:cubicBezTo>
                <a:cubicBezTo>
                  <a:pt x="4247550" y="342471"/>
                  <a:pt x="4296614" y="332270"/>
                  <a:pt x="4350048" y="332270"/>
                </a:cubicBezTo>
                <a:close/>
                <a:moveTo>
                  <a:pt x="6007294" y="330880"/>
                </a:moveTo>
                <a:lnTo>
                  <a:pt x="6047188" y="332725"/>
                </a:lnTo>
                <a:cubicBezTo>
                  <a:pt x="6087628" y="336551"/>
                  <a:pt x="6125337" y="346115"/>
                  <a:pt x="6160313" y="361416"/>
                </a:cubicBezTo>
                <a:cubicBezTo>
                  <a:pt x="6207919" y="381819"/>
                  <a:pt x="6248238" y="409508"/>
                  <a:pt x="6281270" y="444484"/>
                </a:cubicBezTo>
                <a:cubicBezTo>
                  <a:pt x="6315275" y="479460"/>
                  <a:pt x="6341507" y="520751"/>
                  <a:pt x="6359966" y="568357"/>
                </a:cubicBezTo>
                <a:cubicBezTo>
                  <a:pt x="6379398" y="617906"/>
                  <a:pt x="6389113" y="668912"/>
                  <a:pt x="6389113" y="721376"/>
                </a:cubicBezTo>
                <a:cubicBezTo>
                  <a:pt x="6389113" y="777726"/>
                  <a:pt x="6379884" y="829218"/>
                  <a:pt x="6361424" y="875852"/>
                </a:cubicBezTo>
                <a:cubicBezTo>
                  <a:pt x="6342964" y="923458"/>
                  <a:pt x="6316732" y="964749"/>
                  <a:pt x="6282728" y="999725"/>
                </a:cubicBezTo>
                <a:cubicBezTo>
                  <a:pt x="6249696" y="1034701"/>
                  <a:pt x="6209376" y="1062390"/>
                  <a:pt x="6161770" y="1082792"/>
                </a:cubicBezTo>
                <a:cubicBezTo>
                  <a:pt x="6115136" y="1103195"/>
                  <a:pt x="6063644" y="1113396"/>
                  <a:pt x="6007294" y="1113396"/>
                </a:cubicBezTo>
                <a:cubicBezTo>
                  <a:pt x="5950944" y="1113396"/>
                  <a:pt x="5899452" y="1103195"/>
                  <a:pt x="5852817" y="1082792"/>
                </a:cubicBezTo>
                <a:cubicBezTo>
                  <a:pt x="5805212" y="1062390"/>
                  <a:pt x="5764892" y="1034701"/>
                  <a:pt x="5731860" y="999725"/>
                </a:cubicBezTo>
                <a:cubicBezTo>
                  <a:pt x="5697855" y="964749"/>
                  <a:pt x="5671623" y="923458"/>
                  <a:pt x="5653164" y="875852"/>
                </a:cubicBezTo>
                <a:cubicBezTo>
                  <a:pt x="5634704" y="829218"/>
                  <a:pt x="5625474" y="777726"/>
                  <a:pt x="5625474" y="721376"/>
                </a:cubicBezTo>
                <a:cubicBezTo>
                  <a:pt x="5625474" y="668912"/>
                  <a:pt x="5635190" y="617906"/>
                  <a:pt x="5654621" y="568357"/>
                </a:cubicBezTo>
                <a:cubicBezTo>
                  <a:pt x="5673080" y="520751"/>
                  <a:pt x="5699312" y="479460"/>
                  <a:pt x="5733316" y="444484"/>
                </a:cubicBezTo>
                <a:cubicBezTo>
                  <a:pt x="5766349" y="409508"/>
                  <a:pt x="5806669" y="381819"/>
                  <a:pt x="5854274" y="361416"/>
                </a:cubicBezTo>
                <a:cubicBezTo>
                  <a:pt x="5889250" y="346115"/>
                  <a:pt x="5926958" y="336551"/>
                  <a:pt x="5967399" y="332725"/>
                </a:cubicBezTo>
                <a:close/>
                <a:moveTo>
                  <a:pt x="6005836" y="330813"/>
                </a:moveTo>
                <a:lnTo>
                  <a:pt x="6008750" y="330813"/>
                </a:lnTo>
                <a:lnTo>
                  <a:pt x="6007294" y="330880"/>
                </a:lnTo>
                <a:close/>
                <a:moveTo>
                  <a:pt x="4908804" y="90354"/>
                </a:moveTo>
                <a:cubicBezTo>
                  <a:pt x="4944752" y="90354"/>
                  <a:pt x="4972440" y="100525"/>
                  <a:pt x="4991872" y="120867"/>
                </a:cubicBezTo>
                <a:cubicBezTo>
                  <a:pt x="5011303" y="142195"/>
                  <a:pt x="5021018" y="167881"/>
                  <a:pt x="5021018" y="197923"/>
                </a:cubicBezTo>
                <a:lnTo>
                  <a:pt x="5021018" y="454054"/>
                </a:lnTo>
                <a:lnTo>
                  <a:pt x="5031948" y="433064"/>
                </a:lnTo>
                <a:cubicBezTo>
                  <a:pt x="5048707" y="405398"/>
                  <a:pt x="5069838" y="382889"/>
                  <a:pt x="5095342" y="365538"/>
                </a:cubicBezTo>
                <a:cubicBezTo>
                  <a:pt x="5128374" y="342388"/>
                  <a:pt x="5170150" y="330813"/>
                  <a:pt x="5220672" y="330813"/>
                </a:cubicBezTo>
                <a:cubicBezTo>
                  <a:pt x="5303253" y="330813"/>
                  <a:pt x="5367862" y="357044"/>
                  <a:pt x="5414496" y="409508"/>
                </a:cubicBezTo>
                <a:cubicBezTo>
                  <a:pt x="5461130" y="461972"/>
                  <a:pt x="5484447" y="535324"/>
                  <a:pt x="5484447" y="629564"/>
                </a:cubicBezTo>
                <a:lnTo>
                  <a:pt x="5484447" y="988066"/>
                </a:lnTo>
                <a:cubicBezTo>
                  <a:pt x="5484447" y="1019156"/>
                  <a:pt x="5473760" y="1044902"/>
                  <a:pt x="5452386" y="1065304"/>
                </a:cubicBezTo>
                <a:cubicBezTo>
                  <a:pt x="5430040" y="1085707"/>
                  <a:pt x="5403808" y="1095908"/>
                  <a:pt x="5373690" y="1095908"/>
                </a:cubicBezTo>
                <a:cubicBezTo>
                  <a:pt x="5342601" y="1095908"/>
                  <a:pt x="5316369" y="1085684"/>
                  <a:pt x="5294995" y="1065236"/>
                </a:cubicBezTo>
                <a:cubicBezTo>
                  <a:pt x="5273621" y="1044773"/>
                  <a:pt x="5262934" y="1018958"/>
                  <a:pt x="5262934" y="987793"/>
                </a:cubicBezTo>
                <a:lnTo>
                  <a:pt x="5262934" y="711653"/>
                </a:lnTo>
                <a:cubicBezTo>
                  <a:pt x="5262934" y="649306"/>
                  <a:pt x="5251762" y="603036"/>
                  <a:pt x="5229416" y="572842"/>
                </a:cubicBezTo>
                <a:cubicBezTo>
                  <a:pt x="5207070" y="543620"/>
                  <a:pt x="5176466" y="529009"/>
                  <a:pt x="5137604" y="529009"/>
                </a:cubicBezTo>
                <a:cubicBezTo>
                  <a:pt x="5098742" y="529009"/>
                  <a:pt x="5069110" y="544106"/>
                  <a:pt x="5048707" y="574300"/>
                </a:cubicBezTo>
                <a:cubicBezTo>
                  <a:pt x="5028304" y="605465"/>
                  <a:pt x="5018104" y="653678"/>
                  <a:pt x="5018104" y="718939"/>
                </a:cubicBezTo>
                <a:lnTo>
                  <a:pt x="5018104" y="987793"/>
                </a:lnTo>
                <a:cubicBezTo>
                  <a:pt x="5018104" y="1018958"/>
                  <a:pt x="5007416" y="1044773"/>
                  <a:pt x="4986042" y="1065236"/>
                </a:cubicBezTo>
                <a:cubicBezTo>
                  <a:pt x="4963696" y="1085684"/>
                  <a:pt x="4937465" y="1095908"/>
                  <a:pt x="4907346" y="1095908"/>
                </a:cubicBezTo>
                <a:cubicBezTo>
                  <a:pt x="4876257" y="1095908"/>
                  <a:pt x="4850026" y="1085707"/>
                  <a:pt x="4828651" y="1065304"/>
                </a:cubicBezTo>
                <a:cubicBezTo>
                  <a:pt x="4807277" y="1044902"/>
                  <a:pt x="4796590" y="1019156"/>
                  <a:pt x="4796590" y="988066"/>
                </a:cubicBezTo>
                <a:lnTo>
                  <a:pt x="4796590" y="198196"/>
                </a:lnTo>
                <a:cubicBezTo>
                  <a:pt x="4796590" y="168078"/>
                  <a:pt x="4806306" y="142332"/>
                  <a:pt x="4825736" y="120958"/>
                </a:cubicBezTo>
                <a:cubicBezTo>
                  <a:pt x="4844196" y="100555"/>
                  <a:pt x="4871885" y="90354"/>
                  <a:pt x="4908804" y="90354"/>
                </a:cubicBezTo>
                <a:close/>
                <a:moveTo>
                  <a:pt x="112215" y="90354"/>
                </a:moveTo>
                <a:lnTo>
                  <a:pt x="750523" y="90354"/>
                </a:lnTo>
                <a:cubicBezTo>
                  <a:pt x="784527" y="90354"/>
                  <a:pt x="811730" y="99098"/>
                  <a:pt x="832133" y="116586"/>
                </a:cubicBezTo>
                <a:cubicBezTo>
                  <a:pt x="852535" y="134074"/>
                  <a:pt x="862737" y="158362"/>
                  <a:pt x="862737" y="189452"/>
                </a:cubicBezTo>
                <a:cubicBezTo>
                  <a:pt x="862737" y="220542"/>
                  <a:pt x="852535" y="244830"/>
                  <a:pt x="832133" y="262318"/>
                </a:cubicBezTo>
                <a:cubicBezTo>
                  <a:pt x="811730" y="279806"/>
                  <a:pt x="785013" y="288550"/>
                  <a:pt x="751980" y="288550"/>
                </a:cubicBezTo>
                <a:lnTo>
                  <a:pt x="543582" y="288550"/>
                </a:lnTo>
                <a:lnTo>
                  <a:pt x="543582" y="979322"/>
                </a:lnTo>
                <a:cubicBezTo>
                  <a:pt x="543582" y="1013326"/>
                  <a:pt x="533381" y="1040530"/>
                  <a:pt x="512979" y="1060932"/>
                </a:cubicBezTo>
                <a:cubicBezTo>
                  <a:pt x="492576" y="1081335"/>
                  <a:pt x="465373" y="1091536"/>
                  <a:pt x="431368" y="1091536"/>
                </a:cubicBezTo>
                <a:cubicBezTo>
                  <a:pt x="397364" y="1091536"/>
                  <a:pt x="370161" y="1081335"/>
                  <a:pt x="349758" y="1060932"/>
                </a:cubicBezTo>
                <a:cubicBezTo>
                  <a:pt x="329356" y="1040530"/>
                  <a:pt x="319154" y="1013326"/>
                  <a:pt x="319154" y="979322"/>
                </a:cubicBezTo>
                <a:lnTo>
                  <a:pt x="319154" y="288550"/>
                </a:lnTo>
                <a:lnTo>
                  <a:pt x="110757" y="288550"/>
                </a:lnTo>
                <a:cubicBezTo>
                  <a:pt x="77724" y="288550"/>
                  <a:pt x="51007" y="279806"/>
                  <a:pt x="30604" y="262318"/>
                </a:cubicBezTo>
                <a:cubicBezTo>
                  <a:pt x="10202" y="244830"/>
                  <a:pt x="0" y="220542"/>
                  <a:pt x="0" y="189452"/>
                </a:cubicBezTo>
                <a:cubicBezTo>
                  <a:pt x="0" y="158362"/>
                  <a:pt x="10202" y="134074"/>
                  <a:pt x="30604" y="116586"/>
                </a:cubicBezTo>
                <a:cubicBezTo>
                  <a:pt x="51007" y="99098"/>
                  <a:pt x="78210" y="90354"/>
                  <a:pt x="112215" y="90354"/>
                </a:cubicBezTo>
                <a:close/>
                <a:moveTo>
                  <a:pt x="1006993" y="5829"/>
                </a:moveTo>
                <a:cubicBezTo>
                  <a:pt x="1021566" y="5829"/>
                  <a:pt x="1033225" y="7772"/>
                  <a:pt x="1041969" y="11658"/>
                </a:cubicBezTo>
                <a:cubicBezTo>
                  <a:pt x="1051684" y="16516"/>
                  <a:pt x="1060428" y="22345"/>
                  <a:pt x="1068200" y="29146"/>
                </a:cubicBezTo>
                <a:lnTo>
                  <a:pt x="1225591" y="180708"/>
                </a:lnTo>
                <a:lnTo>
                  <a:pt x="1225591" y="186537"/>
                </a:lnTo>
                <a:cubicBezTo>
                  <a:pt x="1245022" y="205968"/>
                  <a:pt x="1254738" y="225885"/>
                  <a:pt x="1254738" y="246288"/>
                </a:cubicBezTo>
                <a:cubicBezTo>
                  <a:pt x="1254738" y="263776"/>
                  <a:pt x="1248423" y="279320"/>
                  <a:pt x="1235793" y="292922"/>
                </a:cubicBezTo>
                <a:cubicBezTo>
                  <a:pt x="1222191" y="307495"/>
                  <a:pt x="1206160" y="314782"/>
                  <a:pt x="1187701" y="314782"/>
                </a:cubicBezTo>
                <a:cubicBezTo>
                  <a:pt x="1182843" y="314782"/>
                  <a:pt x="1177014" y="313325"/>
                  <a:pt x="1170213" y="310410"/>
                </a:cubicBezTo>
                <a:cubicBezTo>
                  <a:pt x="1161469" y="306524"/>
                  <a:pt x="1152725" y="301666"/>
                  <a:pt x="1143981" y="295837"/>
                </a:cubicBezTo>
                <a:lnTo>
                  <a:pt x="950157" y="170507"/>
                </a:lnTo>
                <a:cubicBezTo>
                  <a:pt x="925868" y="154962"/>
                  <a:pt x="913724" y="130188"/>
                  <a:pt x="913724" y="96183"/>
                </a:cubicBezTo>
                <a:cubicBezTo>
                  <a:pt x="913724" y="85496"/>
                  <a:pt x="916153" y="74323"/>
                  <a:pt x="921011" y="62665"/>
                </a:cubicBezTo>
                <a:cubicBezTo>
                  <a:pt x="924897" y="52949"/>
                  <a:pt x="931698" y="43234"/>
                  <a:pt x="941413" y="33518"/>
                </a:cubicBezTo>
                <a:cubicBezTo>
                  <a:pt x="951129" y="23803"/>
                  <a:pt x="961330" y="17002"/>
                  <a:pt x="972017" y="13116"/>
                </a:cubicBezTo>
                <a:cubicBezTo>
                  <a:pt x="984647" y="8258"/>
                  <a:pt x="996306" y="5829"/>
                  <a:pt x="1006993" y="5829"/>
                </a:cubicBezTo>
                <a:close/>
                <a:moveTo>
                  <a:pt x="3319577" y="0"/>
                </a:moveTo>
                <a:cubicBezTo>
                  <a:pt x="3330264" y="0"/>
                  <a:pt x="3341922" y="2429"/>
                  <a:pt x="3354552" y="7286"/>
                </a:cubicBezTo>
                <a:cubicBezTo>
                  <a:pt x="3367183" y="12144"/>
                  <a:pt x="3377384" y="18459"/>
                  <a:pt x="3385156" y="26232"/>
                </a:cubicBezTo>
                <a:cubicBezTo>
                  <a:pt x="3394872" y="35947"/>
                  <a:pt x="3401673" y="45177"/>
                  <a:pt x="3405559" y="53921"/>
                </a:cubicBezTo>
                <a:cubicBezTo>
                  <a:pt x="3410417" y="65579"/>
                  <a:pt x="3412846" y="76752"/>
                  <a:pt x="3412846" y="87439"/>
                </a:cubicBezTo>
                <a:cubicBezTo>
                  <a:pt x="3412846" y="121444"/>
                  <a:pt x="3400701" y="146218"/>
                  <a:pt x="3376412" y="161763"/>
                </a:cubicBezTo>
                <a:lnTo>
                  <a:pt x="3182588" y="287093"/>
                </a:lnTo>
                <a:cubicBezTo>
                  <a:pt x="3173844" y="292922"/>
                  <a:pt x="3165100" y="297780"/>
                  <a:pt x="3156356" y="301666"/>
                </a:cubicBezTo>
                <a:cubicBezTo>
                  <a:pt x="3148584" y="304581"/>
                  <a:pt x="3142754" y="306038"/>
                  <a:pt x="3138868" y="306038"/>
                </a:cubicBezTo>
                <a:cubicBezTo>
                  <a:pt x="3119438" y="306038"/>
                  <a:pt x="3103407" y="298751"/>
                  <a:pt x="3090777" y="284178"/>
                </a:cubicBezTo>
                <a:cubicBezTo>
                  <a:pt x="3078146" y="270577"/>
                  <a:pt x="3071832" y="255032"/>
                  <a:pt x="3071832" y="237544"/>
                </a:cubicBezTo>
                <a:cubicBezTo>
                  <a:pt x="3071832" y="217141"/>
                  <a:pt x="3081547" y="197224"/>
                  <a:pt x="3100978" y="177793"/>
                </a:cubicBezTo>
                <a:lnTo>
                  <a:pt x="3258369" y="26232"/>
                </a:lnTo>
                <a:lnTo>
                  <a:pt x="3258369" y="24774"/>
                </a:lnTo>
                <a:cubicBezTo>
                  <a:pt x="3265170" y="17973"/>
                  <a:pt x="3273914" y="12144"/>
                  <a:pt x="3284601" y="7286"/>
                </a:cubicBezTo>
                <a:cubicBezTo>
                  <a:pt x="3296260" y="2429"/>
                  <a:pt x="3307918" y="0"/>
                  <a:pt x="331957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rgbClr val="DF6E9C"/>
              </a:solidFill>
              <a:latin typeface="#9Slide03 BoosterNextFYBlack" panose="02000A03000000020004" pitchFamily="2" charset="-93"/>
            </a:endParaRPr>
          </a:p>
        </p:txBody>
      </p:sp>
    </p:spTree>
    <p:extLst>
      <p:ext uri="{BB962C8B-B14F-4D97-AF65-F5344CB8AC3E}">
        <p14:creationId xmlns:p14="http://schemas.microsoft.com/office/powerpoint/2010/main" val="105052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490</TotalTime>
  <Words>624</Words>
  <Application>Microsoft Office PowerPoint</Application>
  <PresentationFormat>Tùy chỉnh</PresentationFormat>
  <Paragraphs>37</Paragraphs>
  <Slides>21</Slides>
  <Notes>0</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21</vt:i4>
      </vt:variant>
    </vt:vector>
  </HeadingPairs>
  <TitlesOfParts>
    <vt:vector size="31" baseType="lpstr">
      <vt:lpstr>Arial</vt:lpstr>
      <vt:lpstr>#9Slide02 Noi dung dai</vt:lpstr>
      <vt:lpstr>#9Slide03 BoosterNextFYBlack</vt:lpstr>
      <vt:lpstr>Times New Roman</vt:lpstr>
      <vt:lpstr>#9Slide03 AllRoundGothic</vt:lpstr>
      <vt:lpstr>Arial</vt:lpstr>
      <vt:lpstr>#9Slide02 Tieu de dai</vt:lpstr>
      <vt:lpstr>Calibri</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động từ</dc:title>
  <dc:subject>9Slide.vn</dc:subject>
  <dc:creator>Hi There</dc:creator>
  <dc:description>9Slide.vn</dc:description>
  <cp:lastModifiedBy>Do Thanh Nhan</cp:lastModifiedBy>
  <cp:revision>18</cp:revision>
  <dcterms:created xsi:type="dcterms:W3CDTF">2006-08-16T00:00:00Z</dcterms:created>
  <dcterms:modified xsi:type="dcterms:W3CDTF">2023-09-20T01:03:59Z</dcterms:modified>
  <cp:category>9Slide.vn</cp:category>
  <dc:identifier>DAFoSuvjYJs</dc:identifier>
</cp:coreProperties>
</file>